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9" r:id="rId5"/>
    <p:sldId id="290" r:id="rId6"/>
    <p:sldId id="261" r:id="rId7"/>
    <p:sldId id="267" r:id="rId8"/>
    <p:sldId id="284" r:id="rId9"/>
    <p:sldId id="262" r:id="rId10"/>
    <p:sldId id="257" r:id="rId11"/>
    <p:sldId id="288" r:id="rId12"/>
    <p:sldId id="266" r:id="rId13"/>
    <p:sldId id="268" r:id="rId14"/>
    <p:sldId id="291" r:id="rId15"/>
    <p:sldId id="270" r:id="rId16"/>
    <p:sldId id="269" r:id="rId17"/>
    <p:sldId id="292" r:id="rId18"/>
    <p:sldId id="271" r:id="rId19"/>
    <p:sldId id="272" r:id="rId20"/>
    <p:sldId id="273" r:id="rId21"/>
    <p:sldId id="296" r:id="rId22"/>
    <p:sldId id="297" r:id="rId23"/>
    <p:sldId id="274" r:id="rId24"/>
    <p:sldId id="275" r:id="rId25"/>
    <p:sldId id="276" r:id="rId26"/>
    <p:sldId id="298" r:id="rId27"/>
    <p:sldId id="280" r:id="rId28"/>
    <p:sldId id="299" r:id="rId29"/>
    <p:sldId id="277" r:id="rId30"/>
    <p:sldId id="300" r:id="rId31"/>
    <p:sldId id="263" r:id="rId32"/>
    <p:sldId id="287" r:id="rId33"/>
    <p:sldId id="282" r:id="rId34"/>
    <p:sldId id="265" r:id="rId35"/>
    <p:sldId id="264" r:id="rId36"/>
    <p:sldId id="283" r:id="rId3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454"/>
    <a:srgbClr val="CC9900"/>
    <a:srgbClr val="3FBD7E"/>
    <a:srgbClr val="339966"/>
    <a:srgbClr val="00D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3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0EAFD-9D16-4D06-9ADD-6E399F384E24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</dgm:pt>
    <dgm:pt modelId="{519DF619-91EE-4764-AC0F-36FB584A8A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Тип Членистоногие (</a:t>
          </a:r>
          <a:r>
            <a:rPr kumimoji="0" lang="en-US" b="0" i="0" u="none" strike="noStrike" cap="none" normalizeH="0" baseline="0" dirty="0" err="1" smtClean="0">
              <a:ln/>
              <a:effectLst/>
              <a:latin typeface="Arial" charset="0"/>
            </a:rPr>
            <a:t>Arthropoda</a:t>
          </a:r>
          <a:r>
            <a:rPr kumimoji="0" lang="en-US" b="0" i="0" u="none" strike="noStrike" cap="none" normalizeH="0" baseline="0" dirty="0" smtClean="0">
              <a:ln/>
              <a:effectLst/>
              <a:latin typeface="Arial" charset="0"/>
            </a:rPr>
            <a:t>)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F924CFE8-F2D5-4B62-993E-092FC598B1F1}" type="parTrans" cxnId="{A7D138C4-6781-466C-97E2-88A96750F6FB}">
      <dgm:prSet/>
      <dgm:spPr/>
      <dgm:t>
        <a:bodyPr/>
        <a:lstStyle/>
        <a:p>
          <a:endParaRPr lang="ru-RU"/>
        </a:p>
      </dgm:t>
    </dgm:pt>
    <dgm:pt modelId="{FD43ED0C-6B6C-43E3-A1B5-B182C2C46588}" type="sibTrans" cxnId="{A7D138C4-6781-466C-97E2-88A96750F6FB}">
      <dgm:prSet/>
      <dgm:spPr/>
      <dgm:t>
        <a:bodyPr/>
        <a:lstStyle/>
        <a:p>
          <a:endParaRPr lang="ru-RU"/>
        </a:p>
      </dgm:t>
    </dgm:pt>
    <dgm:pt modelId="{043B463C-B2C7-463E-9C6A-F51ECFB47C5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</a:rPr>
            <a:t>Подтип Жабродышащие (</a:t>
          </a:r>
          <a:r>
            <a:rPr kumimoji="0" lang="en-US" b="0" i="0" u="none" strike="noStrike" cap="none" normalizeH="0" baseline="0" smtClean="0">
              <a:ln/>
              <a:effectLst/>
              <a:latin typeface="Arial" charset="0"/>
            </a:rPr>
            <a:t>Branchiata)</a:t>
          </a:r>
          <a:endParaRPr kumimoji="0" lang="ru-RU" b="0" i="0" u="none" strike="noStrike" cap="none" normalizeH="0" baseline="0" smtClean="0">
            <a:ln/>
            <a:effectLst/>
            <a:latin typeface="Arial" charset="0"/>
          </a:endParaRPr>
        </a:p>
      </dgm:t>
    </dgm:pt>
    <dgm:pt modelId="{B80C08AE-3ADA-43DD-A1B9-36A22FCC24E9}" type="parTrans" cxnId="{053504FC-BD52-4625-B61F-7C8B0E8ABEEA}">
      <dgm:prSet/>
      <dgm:spPr/>
      <dgm:t>
        <a:bodyPr/>
        <a:lstStyle/>
        <a:p>
          <a:endParaRPr lang="ru-RU"/>
        </a:p>
      </dgm:t>
    </dgm:pt>
    <dgm:pt modelId="{98FC0AC3-31F3-4F5C-BA3C-80FCFC9BCE39}" type="sibTrans" cxnId="{053504FC-BD52-4625-B61F-7C8B0E8ABEEA}">
      <dgm:prSet/>
      <dgm:spPr/>
      <dgm:t>
        <a:bodyPr/>
        <a:lstStyle/>
        <a:p>
          <a:endParaRPr lang="ru-RU"/>
        </a:p>
      </dgm:t>
    </dgm:pt>
    <dgm:pt modelId="{49F37287-F17B-4A79-943B-60CC562A02C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</a:rPr>
            <a:t>Подтип Хелицеровые (</a:t>
          </a:r>
          <a:r>
            <a:rPr kumimoji="0" lang="en-US" b="0" i="0" u="none" strike="noStrike" cap="none" normalizeH="0" baseline="0" smtClean="0">
              <a:ln/>
              <a:effectLst/>
              <a:latin typeface="Arial" charset="0"/>
            </a:rPr>
            <a:t>Chelicerata)</a:t>
          </a:r>
          <a:endParaRPr kumimoji="0" lang="ru-RU" b="0" i="0" u="none" strike="noStrike" cap="none" normalizeH="0" baseline="0" smtClean="0">
            <a:ln/>
            <a:effectLst/>
            <a:latin typeface="Arial" charset="0"/>
          </a:endParaRPr>
        </a:p>
      </dgm:t>
    </dgm:pt>
    <dgm:pt modelId="{FBAE599F-5D08-46EF-9321-F19F14C95B54}" type="parTrans" cxnId="{EAB29DF9-2212-453F-B21B-66BEC1E993C1}">
      <dgm:prSet/>
      <dgm:spPr/>
      <dgm:t>
        <a:bodyPr/>
        <a:lstStyle/>
        <a:p>
          <a:endParaRPr lang="ru-RU"/>
        </a:p>
      </dgm:t>
    </dgm:pt>
    <dgm:pt modelId="{09CEA752-D033-402B-8B60-0ECCF3B1A8E2}" type="sibTrans" cxnId="{EAB29DF9-2212-453F-B21B-66BEC1E993C1}">
      <dgm:prSet/>
      <dgm:spPr/>
      <dgm:t>
        <a:bodyPr/>
        <a:lstStyle/>
        <a:p>
          <a:endParaRPr lang="ru-RU"/>
        </a:p>
      </dgm:t>
    </dgm:pt>
    <dgm:pt modelId="{54A74E33-24BB-4C14-824A-B3F63EB32D1E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</a:rPr>
            <a:t>Подтип Трахейнодышащие (</a:t>
          </a:r>
          <a:r>
            <a:rPr kumimoji="0" lang="en-US" b="0" i="0" u="none" strike="noStrike" cap="none" normalizeH="0" baseline="0" smtClean="0">
              <a:ln/>
              <a:effectLst/>
              <a:latin typeface="Arial" charset="0"/>
            </a:rPr>
            <a:t>Tracheata)</a:t>
          </a:r>
          <a:endParaRPr kumimoji="0" lang="ru-RU" b="0" i="0" u="none" strike="noStrike" cap="none" normalizeH="0" baseline="0" smtClean="0">
            <a:ln/>
            <a:effectLst/>
            <a:latin typeface="Arial" charset="0"/>
          </a:endParaRPr>
        </a:p>
      </dgm:t>
    </dgm:pt>
    <dgm:pt modelId="{733EDDA8-36D8-4E5D-A14A-4951DEAC1C49}" type="parTrans" cxnId="{ED9F09A0-CBF3-402A-9B1D-AA79E81A56C9}">
      <dgm:prSet/>
      <dgm:spPr/>
      <dgm:t>
        <a:bodyPr/>
        <a:lstStyle/>
        <a:p>
          <a:endParaRPr lang="ru-RU"/>
        </a:p>
      </dgm:t>
    </dgm:pt>
    <dgm:pt modelId="{CDF4720D-D015-4FC3-AC35-E23EEB856D2A}" type="sibTrans" cxnId="{ED9F09A0-CBF3-402A-9B1D-AA79E81A56C9}">
      <dgm:prSet/>
      <dgm:spPr/>
      <dgm:t>
        <a:bodyPr/>
        <a:lstStyle/>
        <a:p>
          <a:endParaRPr lang="ru-RU"/>
        </a:p>
      </dgm:t>
    </dgm:pt>
    <dgm:pt modelId="{36FCA42E-26B2-4609-A03A-A8B3C1EA7B52}" type="pres">
      <dgm:prSet presAssocID="{9DB0EAFD-9D16-4D06-9ADD-6E399F384E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7BE9E8F-F6A2-4B2C-9D8B-0BA70FDF475A}" type="pres">
      <dgm:prSet presAssocID="{519DF619-91EE-4764-AC0F-36FB584A8AA0}" presName="hierRoot1" presStyleCnt="0">
        <dgm:presLayoutVars>
          <dgm:hierBranch val="r"/>
        </dgm:presLayoutVars>
      </dgm:prSet>
      <dgm:spPr/>
    </dgm:pt>
    <dgm:pt modelId="{C9BF08E6-7ADA-4BED-8359-5E6BE42E5BFA}" type="pres">
      <dgm:prSet presAssocID="{519DF619-91EE-4764-AC0F-36FB584A8AA0}" presName="rootComposite1" presStyleCnt="0"/>
      <dgm:spPr/>
    </dgm:pt>
    <dgm:pt modelId="{2679359E-EB1E-4515-B116-378C8DB4B51D}" type="pres">
      <dgm:prSet presAssocID="{519DF619-91EE-4764-AC0F-36FB584A8AA0}" presName="rootText1" presStyleLbl="node0" presStyleIdx="0" presStyleCnt="1" custScaleX="35459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6296A6C-34BF-4199-9366-025401784ADC}" type="pres">
      <dgm:prSet presAssocID="{519DF619-91EE-4764-AC0F-36FB584A8AA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DEDEC8B-1506-45BC-8ADE-4A6A4FA81835}" type="pres">
      <dgm:prSet presAssocID="{519DF619-91EE-4764-AC0F-36FB584A8AA0}" presName="hierChild2" presStyleCnt="0"/>
      <dgm:spPr/>
    </dgm:pt>
    <dgm:pt modelId="{BDBF2099-5161-4D4F-A9E5-3ABDB674CCAA}" type="pres">
      <dgm:prSet presAssocID="{B80C08AE-3ADA-43DD-A1B9-36A22FCC24E9}" presName="Name50" presStyleLbl="parChTrans1D2" presStyleIdx="0" presStyleCnt="3"/>
      <dgm:spPr/>
      <dgm:t>
        <a:bodyPr/>
        <a:lstStyle/>
        <a:p>
          <a:endParaRPr lang="ru-RU"/>
        </a:p>
      </dgm:t>
    </dgm:pt>
    <dgm:pt modelId="{3E3F801D-7645-4FA8-A286-4032568D498C}" type="pres">
      <dgm:prSet presAssocID="{043B463C-B2C7-463E-9C6A-F51ECFB47C5D}" presName="hierRoot2" presStyleCnt="0">
        <dgm:presLayoutVars>
          <dgm:hierBranch/>
        </dgm:presLayoutVars>
      </dgm:prSet>
      <dgm:spPr/>
    </dgm:pt>
    <dgm:pt modelId="{C4F715C8-EC97-40A9-AE10-9A3D5AA79BC6}" type="pres">
      <dgm:prSet presAssocID="{043B463C-B2C7-463E-9C6A-F51ECFB47C5D}" presName="rootComposite" presStyleCnt="0"/>
      <dgm:spPr/>
    </dgm:pt>
    <dgm:pt modelId="{17713D40-58CF-4E14-93DD-00FA18A7E10C}" type="pres">
      <dgm:prSet presAssocID="{043B463C-B2C7-463E-9C6A-F51ECFB47C5D}" presName="rootText" presStyleLbl="node2" presStyleIdx="0" presStyleCnt="3" custScaleX="38264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E137168-620A-4A16-89D2-98EB73E5A5E7}" type="pres">
      <dgm:prSet presAssocID="{043B463C-B2C7-463E-9C6A-F51ECFB47C5D}" presName="rootConnector" presStyleLbl="node2" presStyleIdx="0" presStyleCnt="3"/>
      <dgm:spPr/>
      <dgm:t>
        <a:bodyPr/>
        <a:lstStyle/>
        <a:p>
          <a:endParaRPr lang="ru-RU"/>
        </a:p>
      </dgm:t>
    </dgm:pt>
    <dgm:pt modelId="{9C908ADF-3963-4233-841C-116F2E70F495}" type="pres">
      <dgm:prSet presAssocID="{043B463C-B2C7-463E-9C6A-F51ECFB47C5D}" presName="hierChild4" presStyleCnt="0"/>
      <dgm:spPr/>
    </dgm:pt>
    <dgm:pt modelId="{FA16A721-B25E-4757-BF62-1E368E6E0137}" type="pres">
      <dgm:prSet presAssocID="{043B463C-B2C7-463E-9C6A-F51ECFB47C5D}" presName="hierChild5" presStyleCnt="0"/>
      <dgm:spPr/>
    </dgm:pt>
    <dgm:pt modelId="{3836C4AD-951D-48FB-98CC-49466B8E1ACA}" type="pres">
      <dgm:prSet presAssocID="{FBAE599F-5D08-46EF-9321-F19F14C95B54}" presName="Name50" presStyleLbl="parChTrans1D2" presStyleIdx="1" presStyleCnt="3"/>
      <dgm:spPr/>
      <dgm:t>
        <a:bodyPr/>
        <a:lstStyle/>
        <a:p>
          <a:endParaRPr lang="ru-RU"/>
        </a:p>
      </dgm:t>
    </dgm:pt>
    <dgm:pt modelId="{A2B67E2E-1B5B-4E32-8E4C-487C7D58B1F3}" type="pres">
      <dgm:prSet presAssocID="{49F37287-F17B-4A79-943B-60CC562A02CC}" presName="hierRoot2" presStyleCnt="0">
        <dgm:presLayoutVars>
          <dgm:hierBranch/>
        </dgm:presLayoutVars>
      </dgm:prSet>
      <dgm:spPr/>
    </dgm:pt>
    <dgm:pt modelId="{B79AB4E6-C059-4672-B8DD-D5A89E7B5569}" type="pres">
      <dgm:prSet presAssocID="{49F37287-F17B-4A79-943B-60CC562A02CC}" presName="rootComposite" presStyleCnt="0"/>
      <dgm:spPr/>
    </dgm:pt>
    <dgm:pt modelId="{9764280C-B3BE-48D9-9794-76348F56E162}" type="pres">
      <dgm:prSet presAssocID="{49F37287-F17B-4A79-943B-60CC562A02CC}" presName="rootText" presStyleLbl="node2" presStyleIdx="1" presStyleCnt="3" custScaleX="38264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4E18A29-F817-4AAE-A409-2856A3B0B293}" type="pres">
      <dgm:prSet presAssocID="{49F37287-F17B-4A79-943B-60CC562A02CC}" presName="rootConnector" presStyleLbl="node2" presStyleIdx="1" presStyleCnt="3"/>
      <dgm:spPr/>
      <dgm:t>
        <a:bodyPr/>
        <a:lstStyle/>
        <a:p>
          <a:endParaRPr lang="ru-RU"/>
        </a:p>
      </dgm:t>
    </dgm:pt>
    <dgm:pt modelId="{35088F26-CD73-463C-9E75-4ACA15F015F7}" type="pres">
      <dgm:prSet presAssocID="{49F37287-F17B-4A79-943B-60CC562A02CC}" presName="hierChild4" presStyleCnt="0"/>
      <dgm:spPr/>
    </dgm:pt>
    <dgm:pt modelId="{17D36522-A164-41C4-AC80-D5875849FB46}" type="pres">
      <dgm:prSet presAssocID="{49F37287-F17B-4A79-943B-60CC562A02CC}" presName="hierChild5" presStyleCnt="0"/>
      <dgm:spPr/>
    </dgm:pt>
    <dgm:pt modelId="{6A7A301D-5E69-4AF9-916C-B0366B2D2EDE}" type="pres">
      <dgm:prSet presAssocID="{733EDDA8-36D8-4E5D-A14A-4951DEAC1C49}" presName="Name50" presStyleLbl="parChTrans1D2" presStyleIdx="2" presStyleCnt="3"/>
      <dgm:spPr/>
      <dgm:t>
        <a:bodyPr/>
        <a:lstStyle/>
        <a:p>
          <a:endParaRPr lang="ru-RU"/>
        </a:p>
      </dgm:t>
    </dgm:pt>
    <dgm:pt modelId="{0AB1EB3A-9F35-46DB-9707-B4247EED38C3}" type="pres">
      <dgm:prSet presAssocID="{54A74E33-24BB-4C14-824A-B3F63EB32D1E}" presName="hierRoot2" presStyleCnt="0">
        <dgm:presLayoutVars>
          <dgm:hierBranch/>
        </dgm:presLayoutVars>
      </dgm:prSet>
      <dgm:spPr/>
    </dgm:pt>
    <dgm:pt modelId="{2C654BB3-5251-436C-B71C-B5F05CE7D8FD}" type="pres">
      <dgm:prSet presAssocID="{54A74E33-24BB-4C14-824A-B3F63EB32D1E}" presName="rootComposite" presStyleCnt="0"/>
      <dgm:spPr/>
    </dgm:pt>
    <dgm:pt modelId="{ADFB2F82-4B20-4DA4-A94E-5C9736CBCC2A}" type="pres">
      <dgm:prSet presAssocID="{54A74E33-24BB-4C14-824A-B3F63EB32D1E}" presName="rootText" presStyleLbl="node2" presStyleIdx="2" presStyleCnt="3" custScaleX="38264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E20F4C-99DA-4D4E-933E-DDDD5F265081}" type="pres">
      <dgm:prSet presAssocID="{54A74E33-24BB-4C14-824A-B3F63EB32D1E}" presName="rootConnector" presStyleLbl="node2" presStyleIdx="2" presStyleCnt="3"/>
      <dgm:spPr/>
      <dgm:t>
        <a:bodyPr/>
        <a:lstStyle/>
        <a:p>
          <a:endParaRPr lang="ru-RU"/>
        </a:p>
      </dgm:t>
    </dgm:pt>
    <dgm:pt modelId="{EFF9B64C-7781-47FE-B1F4-C9E367024EF6}" type="pres">
      <dgm:prSet presAssocID="{54A74E33-24BB-4C14-824A-B3F63EB32D1E}" presName="hierChild4" presStyleCnt="0"/>
      <dgm:spPr/>
    </dgm:pt>
    <dgm:pt modelId="{270EE9A9-EF54-4D51-84F9-77680AD6C5DD}" type="pres">
      <dgm:prSet presAssocID="{54A74E33-24BB-4C14-824A-B3F63EB32D1E}" presName="hierChild5" presStyleCnt="0"/>
      <dgm:spPr/>
    </dgm:pt>
    <dgm:pt modelId="{5D94F9DE-CFC5-4156-BC34-D4A3B0EC9770}" type="pres">
      <dgm:prSet presAssocID="{519DF619-91EE-4764-AC0F-36FB584A8AA0}" presName="hierChild3" presStyleCnt="0"/>
      <dgm:spPr/>
    </dgm:pt>
  </dgm:ptLst>
  <dgm:cxnLst>
    <dgm:cxn modelId="{1756C8C5-09E2-4351-9886-6CF3856CA241}" type="presOf" srcId="{54A74E33-24BB-4C14-824A-B3F63EB32D1E}" destId="{ADFB2F82-4B20-4DA4-A94E-5C9736CBCC2A}" srcOrd="0" destOrd="0" presId="urn:microsoft.com/office/officeart/2005/8/layout/orgChart1"/>
    <dgm:cxn modelId="{ED9F09A0-CBF3-402A-9B1D-AA79E81A56C9}" srcId="{519DF619-91EE-4764-AC0F-36FB584A8AA0}" destId="{54A74E33-24BB-4C14-824A-B3F63EB32D1E}" srcOrd="2" destOrd="0" parTransId="{733EDDA8-36D8-4E5D-A14A-4951DEAC1C49}" sibTransId="{CDF4720D-D015-4FC3-AC35-E23EEB856D2A}"/>
    <dgm:cxn modelId="{5BE6790A-EDBB-418C-9ABE-C075A7AECACC}" type="presOf" srcId="{FBAE599F-5D08-46EF-9321-F19F14C95B54}" destId="{3836C4AD-951D-48FB-98CC-49466B8E1ACA}" srcOrd="0" destOrd="0" presId="urn:microsoft.com/office/officeart/2005/8/layout/orgChart1"/>
    <dgm:cxn modelId="{A3831966-AB89-465A-B4F5-4785598C2157}" type="presOf" srcId="{043B463C-B2C7-463E-9C6A-F51ECFB47C5D}" destId="{BE137168-620A-4A16-89D2-98EB73E5A5E7}" srcOrd="1" destOrd="0" presId="urn:microsoft.com/office/officeart/2005/8/layout/orgChart1"/>
    <dgm:cxn modelId="{B4432E18-D6EA-4DC0-8C59-013438791E41}" type="presOf" srcId="{49F37287-F17B-4A79-943B-60CC562A02CC}" destId="{9764280C-B3BE-48D9-9794-76348F56E162}" srcOrd="0" destOrd="0" presId="urn:microsoft.com/office/officeart/2005/8/layout/orgChart1"/>
    <dgm:cxn modelId="{A32E3BAC-3E9D-4778-8A2D-05D1807CF0B5}" type="presOf" srcId="{519DF619-91EE-4764-AC0F-36FB584A8AA0}" destId="{B6296A6C-34BF-4199-9366-025401784ADC}" srcOrd="1" destOrd="0" presId="urn:microsoft.com/office/officeart/2005/8/layout/orgChart1"/>
    <dgm:cxn modelId="{22A74B17-F3CA-4BA7-A2E1-91106FFCCD8F}" type="presOf" srcId="{519DF619-91EE-4764-AC0F-36FB584A8AA0}" destId="{2679359E-EB1E-4515-B116-378C8DB4B51D}" srcOrd="0" destOrd="0" presId="urn:microsoft.com/office/officeart/2005/8/layout/orgChart1"/>
    <dgm:cxn modelId="{B44176B5-B956-46EE-BB29-0352B918E42A}" type="presOf" srcId="{733EDDA8-36D8-4E5D-A14A-4951DEAC1C49}" destId="{6A7A301D-5E69-4AF9-916C-B0366B2D2EDE}" srcOrd="0" destOrd="0" presId="urn:microsoft.com/office/officeart/2005/8/layout/orgChart1"/>
    <dgm:cxn modelId="{A7D138C4-6781-466C-97E2-88A96750F6FB}" srcId="{9DB0EAFD-9D16-4D06-9ADD-6E399F384E24}" destId="{519DF619-91EE-4764-AC0F-36FB584A8AA0}" srcOrd="0" destOrd="0" parTransId="{F924CFE8-F2D5-4B62-993E-092FC598B1F1}" sibTransId="{FD43ED0C-6B6C-43E3-A1B5-B182C2C46588}"/>
    <dgm:cxn modelId="{E415AD50-9BA2-4CCD-82A7-D11B84CF998F}" type="presOf" srcId="{9DB0EAFD-9D16-4D06-9ADD-6E399F384E24}" destId="{36FCA42E-26B2-4609-A03A-A8B3C1EA7B52}" srcOrd="0" destOrd="0" presId="urn:microsoft.com/office/officeart/2005/8/layout/orgChart1"/>
    <dgm:cxn modelId="{3412DBF0-82B3-4FFA-B7A2-CF96E23B1157}" type="presOf" srcId="{49F37287-F17B-4A79-943B-60CC562A02CC}" destId="{C4E18A29-F817-4AAE-A409-2856A3B0B293}" srcOrd="1" destOrd="0" presId="urn:microsoft.com/office/officeart/2005/8/layout/orgChart1"/>
    <dgm:cxn modelId="{2998728C-5AFA-4E02-8328-08ECF0471BDF}" type="presOf" srcId="{B80C08AE-3ADA-43DD-A1B9-36A22FCC24E9}" destId="{BDBF2099-5161-4D4F-A9E5-3ABDB674CCAA}" srcOrd="0" destOrd="0" presId="urn:microsoft.com/office/officeart/2005/8/layout/orgChart1"/>
    <dgm:cxn modelId="{EAB29DF9-2212-453F-B21B-66BEC1E993C1}" srcId="{519DF619-91EE-4764-AC0F-36FB584A8AA0}" destId="{49F37287-F17B-4A79-943B-60CC562A02CC}" srcOrd="1" destOrd="0" parTransId="{FBAE599F-5D08-46EF-9321-F19F14C95B54}" sibTransId="{09CEA752-D033-402B-8B60-0ECCF3B1A8E2}"/>
    <dgm:cxn modelId="{053504FC-BD52-4625-B61F-7C8B0E8ABEEA}" srcId="{519DF619-91EE-4764-AC0F-36FB584A8AA0}" destId="{043B463C-B2C7-463E-9C6A-F51ECFB47C5D}" srcOrd="0" destOrd="0" parTransId="{B80C08AE-3ADA-43DD-A1B9-36A22FCC24E9}" sibTransId="{98FC0AC3-31F3-4F5C-BA3C-80FCFC9BCE39}"/>
    <dgm:cxn modelId="{12FD3A68-314E-4641-B4BF-EA0C500B0FDA}" type="presOf" srcId="{043B463C-B2C7-463E-9C6A-F51ECFB47C5D}" destId="{17713D40-58CF-4E14-93DD-00FA18A7E10C}" srcOrd="0" destOrd="0" presId="urn:microsoft.com/office/officeart/2005/8/layout/orgChart1"/>
    <dgm:cxn modelId="{A7345A11-436C-4DA8-8B8E-3636CC0CFFFC}" type="presOf" srcId="{54A74E33-24BB-4C14-824A-B3F63EB32D1E}" destId="{54E20F4C-99DA-4D4E-933E-DDDD5F265081}" srcOrd="1" destOrd="0" presId="urn:microsoft.com/office/officeart/2005/8/layout/orgChart1"/>
    <dgm:cxn modelId="{D4814D4A-42B6-4BD4-A2D5-C9E12011C48D}" type="presParOf" srcId="{36FCA42E-26B2-4609-A03A-A8B3C1EA7B52}" destId="{87BE9E8F-F6A2-4B2C-9D8B-0BA70FDF475A}" srcOrd="0" destOrd="0" presId="urn:microsoft.com/office/officeart/2005/8/layout/orgChart1"/>
    <dgm:cxn modelId="{D43AB391-3DBD-4CEA-B09B-3C83C1D4EC31}" type="presParOf" srcId="{87BE9E8F-F6A2-4B2C-9D8B-0BA70FDF475A}" destId="{C9BF08E6-7ADA-4BED-8359-5E6BE42E5BFA}" srcOrd="0" destOrd="0" presId="urn:microsoft.com/office/officeart/2005/8/layout/orgChart1"/>
    <dgm:cxn modelId="{F0CB9470-43B3-4875-A706-B796688F39F6}" type="presParOf" srcId="{C9BF08E6-7ADA-4BED-8359-5E6BE42E5BFA}" destId="{2679359E-EB1E-4515-B116-378C8DB4B51D}" srcOrd="0" destOrd="0" presId="urn:microsoft.com/office/officeart/2005/8/layout/orgChart1"/>
    <dgm:cxn modelId="{55436070-524F-4BB3-B5B6-31AEF90501D8}" type="presParOf" srcId="{C9BF08E6-7ADA-4BED-8359-5E6BE42E5BFA}" destId="{B6296A6C-34BF-4199-9366-025401784ADC}" srcOrd="1" destOrd="0" presId="urn:microsoft.com/office/officeart/2005/8/layout/orgChart1"/>
    <dgm:cxn modelId="{AE68136D-B6A9-45BD-9301-9F3FAC6B6A79}" type="presParOf" srcId="{87BE9E8F-F6A2-4B2C-9D8B-0BA70FDF475A}" destId="{9DEDEC8B-1506-45BC-8ADE-4A6A4FA81835}" srcOrd="1" destOrd="0" presId="urn:microsoft.com/office/officeart/2005/8/layout/orgChart1"/>
    <dgm:cxn modelId="{68DC2D12-1669-4680-BCF6-D97C51FAC376}" type="presParOf" srcId="{9DEDEC8B-1506-45BC-8ADE-4A6A4FA81835}" destId="{BDBF2099-5161-4D4F-A9E5-3ABDB674CCAA}" srcOrd="0" destOrd="0" presId="urn:microsoft.com/office/officeart/2005/8/layout/orgChart1"/>
    <dgm:cxn modelId="{4007A077-813F-46F1-B134-6D1CDD3D7728}" type="presParOf" srcId="{9DEDEC8B-1506-45BC-8ADE-4A6A4FA81835}" destId="{3E3F801D-7645-4FA8-A286-4032568D498C}" srcOrd="1" destOrd="0" presId="urn:microsoft.com/office/officeart/2005/8/layout/orgChart1"/>
    <dgm:cxn modelId="{AF08AA23-03C1-4A93-81E6-1E42BEFD3B2F}" type="presParOf" srcId="{3E3F801D-7645-4FA8-A286-4032568D498C}" destId="{C4F715C8-EC97-40A9-AE10-9A3D5AA79BC6}" srcOrd="0" destOrd="0" presId="urn:microsoft.com/office/officeart/2005/8/layout/orgChart1"/>
    <dgm:cxn modelId="{249DDC66-4E2F-4D89-BEAD-CB57263E9481}" type="presParOf" srcId="{C4F715C8-EC97-40A9-AE10-9A3D5AA79BC6}" destId="{17713D40-58CF-4E14-93DD-00FA18A7E10C}" srcOrd="0" destOrd="0" presId="urn:microsoft.com/office/officeart/2005/8/layout/orgChart1"/>
    <dgm:cxn modelId="{AF3D12F0-56D4-46A3-8A00-00076D480F99}" type="presParOf" srcId="{C4F715C8-EC97-40A9-AE10-9A3D5AA79BC6}" destId="{BE137168-620A-4A16-89D2-98EB73E5A5E7}" srcOrd="1" destOrd="0" presId="urn:microsoft.com/office/officeart/2005/8/layout/orgChart1"/>
    <dgm:cxn modelId="{C13AE643-AE03-49F8-91C9-B2275777A938}" type="presParOf" srcId="{3E3F801D-7645-4FA8-A286-4032568D498C}" destId="{9C908ADF-3963-4233-841C-116F2E70F495}" srcOrd="1" destOrd="0" presId="urn:microsoft.com/office/officeart/2005/8/layout/orgChart1"/>
    <dgm:cxn modelId="{14CFE000-B3CF-4E28-86B6-DFD12371B9CC}" type="presParOf" srcId="{3E3F801D-7645-4FA8-A286-4032568D498C}" destId="{FA16A721-B25E-4757-BF62-1E368E6E0137}" srcOrd="2" destOrd="0" presId="urn:microsoft.com/office/officeart/2005/8/layout/orgChart1"/>
    <dgm:cxn modelId="{C7FB917B-EE2E-489C-8F3C-08606830363E}" type="presParOf" srcId="{9DEDEC8B-1506-45BC-8ADE-4A6A4FA81835}" destId="{3836C4AD-951D-48FB-98CC-49466B8E1ACA}" srcOrd="2" destOrd="0" presId="urn:microsoft.com/office/officeart/2005/8/layout/orgChart1"/>
    <dgm:cxn modelId="{AEF137DD-C344-4C10-B03A-9EBAC5FC3719}" type="presParOf" srcId="{9DEDEC8B-1506-45BC-8ADE-4A6A4FA81835}" destId="{A2B67E2E-1B5B-4E32-8E4C-487C7D58B1F3}" srcOrd="3" destOrd="0" presId="urn:microsoft.com/office/officeart/2005/8/layout/orgChart1"/>
    <dgm:cxn modelId="{1B3D22EE-507E-4762-907A-88E5C5AF220F}" type="presParOf" srcId="{A2B67E2E-1B5B-4E32-8E4C-487C7D58B1F3}" destId="{B79AB4E6-C059-4672-B8DD-D5A89E7B5569}" srcOrd="0" destOrd="0" presId="urn:microsoft.com/office/officeart/2005/8/layout/orgChart1"/>
    <dgm:cxn modelId="{0E5F459D-0035-4477-A40C-F4D6529C7948}" type="presParOf" srcId="{B79AB4E6-C059-4672-B8DD-D5A89E7B5569}" destId="{9764280C-B3BE-48D9-9794-76348F56E162}" srcOrd="0" destOrd="0" presId="urn:microsoft.com/office/officeart/2005/8/layout/orgChart1"/>
    <dgm:cxn modelId="{F49632B8-858C-4F0F-B383-77D9846895B0}" type="presParOf" srcId="{B79AB4E6-C059-4672-B8DD-D5A89E7B5569}" destId="{C4E18A29-F817-4AAE-A409-2856A3B0B293}" srcOrd="1" destOrd="0" presId="urn:microsoft.com/office/officeart/2005/8/layout/orgChart1"/>
    <dgm:cxn modelId="{CB6EAC78-F49D-4CF1-BAC4-06B62BF8CCFA}" type="presParOf" srcId="{A2B67E2E-1B5B-4E32-8E4C-487C7D58B1F3}" destId="{35088F26-CD73-463C-9E75-4ACA15F015F7}" srcOrd="1" destOrd="0" presId="urn:microsoft.com/office/officeart/2005/8/layout/orgChart1"/>
    <dgm:cxn modelId="{54CC29EC-9335-4808-A301-1919680D6B3F}" type="presParOf" srcId="{A2B67E2E-1B5B-4E32-8E4C-487C7D58B1F3}" destId="{17D36522-A164-41C4-AC80-D5875849FB46}" srcOrd="2" destOrd="0" presId="urn:microsoft.com/office/officeart/2005/8/layout/orgChart1"/>
    <dgm:cxn modelId="{0C3F6834-29D7-4658-A263-6ECA7FCA050F}" type="presParOf" srcId="{9DEDEC8B-1506-45BC-8ADE-4A6A4FA81835}" destId="{6A7A301D-5E69-4AF9-916C-B0366B2D2EDE}" srcOrd="4" destOrd="0" presId="urn:microsoft.com/office/officeart/2005/8/layout/orgChart1"/>
    <dgm:cxn modelId="{517B2A97-A95B-40B5-BA52-1B0568464B37}" type="presParOf" srcId="{9DEDEC8B-1506-45BC-8ADE-4A6A4FA81835}" destId="{0AB1EB3A-9F35-46DB-9707-B4247EED38C3}" srcOrd="5" destOrd="0" presId="urn:microsoft.com/office/officeart/2005/8/layout/orgChart1"/>
    <dgm:cxn modelId="{24BB46F8-06EA-4FAD-946C-09D6FED052D7}" type="presParOf" srcId="{0AB1EB3A-9F35-46DB-9707-B4247EED38C3}" destId="{2C654BB3-5251-436C-B71C-B5F05CE7D8FD}" srcOrd="0" destOrd="0" presId="urn:microsoft.com/office/officeart/2005/8/layout/orgChart1"/>
    <dgm:cxn modelId="{CAC8CF36-6E38-42E4-8B36-D433456F3B32}" type="presParOf" srcId="{2C654BB3-5251-436C-B71C-B5F05CE7D8FD}" destId="{ADFB2F82-4B20-4DA4-A94E-5C9736CBCC2A}" srcOrd="0" destOrd="0" presId="urn:microsoft.com/office/officeart/2005/8/layout/orgChart1"/>
    <dgm:cxn modelId="{0DCE81B7-1F67-4309-9EF9-A70D90DF1C20}" type="presParOf" srcId="{2C654BB3-5251-436C-B71C-B5F05CE7D8FD}" destId="{54E20F4C-99DA-4D4E-933E-DDDD5F265081}" srcOrd="1" destOrd="0" presId="urn:microsoft.com/office/officeart/2005/8/layout/orgChart1"/>
    <dgm:cxn modelId="{1661E118-5D02-4E5F-BC44-86E58714FF4D}" type="presParOf" srcId="{0AB1EB3A-9F35-46DB-9707-B4247EED38C3}" destId="{EFF9B64C-7781-47FE-B1F4-C9E367024EF6}" srcOrd="1" destOrd="0" presId="urn:microsoft.com/office/officeart/2005/8/layout/orgChart1"/>
    <dgm:cxn modelId="{F2ACC57C-CBFB-4F38-AAC8-2F93EF82B612}" type="presParOf" srcId="{0AB1EB3A-9F35-46DB-9707-B4247EED38C3}" destId="{270EE9A9-EF54-4D51-84F9-77680AD6C5DD}" srcOrd="2" destOrd="0" presId="urn:microsoft.com/office/officeart/2005/8/layout/orgChart1"/>
    <dgm:cxn modelId="{F506D52E-0ADC-4DBB-B5D2-FCE5A76F97CA}" type="presParOf" srcId="{87BE9E8F-F6A2-4B2C-9D8B-0BA70FDF475A}" destId="{5D94F9DE-CFC5-4156-BC34-D4A3B0EC97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8B8DD-0C71-420F-8A82-72E00F15D3EB}" type="doc">
      <dgm:prSet loTypeId="urn:microsoft.com/office/officeart/2005/8/layout/orgChart1" loCatId="hierarchy" qsTypeId="urn:microsoft.com/office/officeart/2005/8/quickstyle/simple4" qsCatId="simple" csTypeId="urn:microsoft.com/office/officeart/2005/8/colors/accent0_1" csCatId="mainScheme" phldr="1"/>
      <dgm:spPr/>
    </dgm:pt>
    <dgm:pt modelId="{A7470124-3593-4276-9972-D0DDC165347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Подтип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Жабродышащие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(</a:t>
          </a:r>
          <a:r>
            <a:rPr kumimoji="0" lang="en-US" b="0" i="0" u="none" strike="noStrike" cap="none" normalizeH="0" baseline="0" dirty="0" err="1" smtClean="0">
              <a:ln/>
              <a:effectLst/>
              <a:latin typeface="Arial" charset="0"/>
            </a:rPr>
            <a:t>Branchiata</a:t>
          </a:r>
          <a:r>
            <a:rPr kumimoji="0" lang="en-US" b="0" i="0" u="none" strike="noStrike" cap="none" normalizeH="0" baseline="0" dirty="0" smtClean="0">
              <a:ln/>
              <a:effectLst/>
              <a:latin typeface="Arial" charset="0"/>
            </a:rPr>
            <a:t>)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E3F374F-B8D4-40BD-ADD7-273CB7A65D60}" type="parTrans" cxnId="{725955C1-D15D-4A20-81C9-C9AFBDAB61F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A99B050-DFDB-422E-A9CE-BE6629DC254B}" type="sibTrans" cxnId="{725955C1-D15D-4A20-81C9-C9AFBDAB61F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CDA305C-9AD8-4BC6-9508-333227BD6B7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Класс Трилобиты (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Trilobita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) – вымерли</a:t>
          </a:r>
        </a:p>
      </dgm:t>
    </dgm:pt>
    <dgm:pt modelId="{BFB5A216-0AC1-4E32-A579-1914EF0D7CC2}" type="parTrans" cxnId="{5B1A4535-92F4-494A-872C-82D8BA6606E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96B4FF1-5870-4646-95B9-366F3A03EF3E}" type="sibTrans" cxnId="{5B1A4535-92F4-494A-872C-82D8BA6606E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BDC89F-187B-4402-9AAA-DD9D36CDE1F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</a:rPr>
            <a:t>Класс Ракообразные </a:t>
          </a:r>
          <a:r>
            <a:rPr kumimoji="0" lang="en-US" b="0" i="0" u="none" strike="noStrike" cap="none" normalizeH="0" baseline="0" smtClean="0">
              <a:ln/>
              <a:effectLst/>
              <a:latin typeface="Arial" charset="0"/>
            </a:rPr>
            <a:t>(Crustacea)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A97E41B-DA81-4E2C-A740-ABC99594D1A3}" type="parTrans" cxnId="{349B72CD-001E-4F1A-BBD8-0B89844FA19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BA56E6-8D64-4C53-A575-2A5C1F00A593}" type="sibTrans" cxnId="{349B72CD-001E-4F1A-BBD8-0B89844FA19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F6A5C0-39D7-4684-BE77-1553A79B146D}" type="pres">
      <dgm:prSet presAssocID="{5268B8DD-0C71-420F-8A82-72E00F15D3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E6FE16E-428C-4BF8-8DD5-10FA737FEA54}" type="pres">
      <dgm:prSet presAssocID="{A7470124-3593-4276-9972-D0DDC165347F}" presName="hierRoot1" presStyleCnt="0">
        <dgm:presLayoutVars>
          <dgm:hierBranch val="r"/>
        </dgm:presLayoutVars>
      </dgm:prSet>
      <dgm:spPr/>
    </dgm:pt>
    <dgm:pt modelId="{00B37203-5D56-4B67-B82F-1CA72EBFF7CC}" type="pres">
      <dgm:prSet presAssocID="{A7470124-3593-4276-9972-D0DDC165347F}" presName="rootComposite1" presStyleCnt="0"/>
      <dgm:spPr/>
    </dgm:pt>
    <dgm:pt modelId="{FF251085-A503-426F-BC75-3D1212E73DB4}" type="pres">
      <dgm:prSet presAssocID="{A7470124-3593-4276-9972-D0DDC165347F}" presName="rootText1" presStyleLbl="node0" presStyleIdx="0" presStyleCnt="1" custScaleX="356308" custLinFactNeighborX="-303" custLinFactNeighborY="-211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763F2CC-B509-4B15-9AEA-AFD6266EB995}" type="pres">
      <dgm:prSet presAssocID="{A7470124-3593-4276-9972-D0DDC165347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ACB8BCE-B4F2-4A0B-8E29-FFDF14673B10}" type="pres">
      <dgm:prSet presAssocID="{A7470124-3593-4276-9972-D0DDC165347F}" presName="hierChild2" presStyleCnt="0"/>
      <dgm:spPr/>
    </dgm:pt>
    <dgm:pt modelId="{3B90D4B8-E467-4B5A-A440-6222850B95F1}" type="pres">
      <dgm:prSet presAssocID="{BFB5A216-0AC1-4E32-A579-1914EF0D7CC2}" presName="Name50" presStyleLbl="parChTrans1D2" presStyleIdx="0" presStyleCnt="2"/>
      <dgm:spPr/>
      <dgm:t>
        <a:bodyPr/>
        <a:lstStyle/>
        <a:p>
          <a:endParaRPr lang="ru-RU"/>
        </a:p>
      </dgm:t>
    </dgm:pt>
    <dgm:pt modelId="{0DEF3BF5-BF87-48FD-8454-3DC6A4B77E3D}" type="pres">
      <dgm:prSet presAssocID="{3CDA305C-9AD8-4BC6-9508-333227BD6B73}" presName="hierRoot2" presStyleCnt="0">
        <dgm:presLayoutVars>
          <dgm:hierBranch/>
        </dgm:presLayoutVars>
      </dgm:prSet>
      <dgm:spPr/>
    </dgm:pt>
    <dgm:pt modelId="{82664820-1E3F-4119-8C24-1A0621F92EC9}" type="pres">
      <dgm:prSet presAssocID="{3CDA305C-9AD8-4BC6-9508-333227BD6B73}" presName="rootComposite" presStyleCnt="0"/>
      <dgm:spPr/>
    </dgm:pt>
    <dgm:pt modelId="{A8A5257D-3E24-445D-B1BA-63EB960CE1C2}" type="pres">
      <dgm:prSet presAssocID="{3CDA305C-9AD8-4BC6-9508-333227BD6B73}" presName="rootText" presStyleLbl="node2" presStyleIdx="0" presStyleCnt="2" custScaleX="365653" custScaleY="84100" custLinFactNeighborX="-737" custLinFactNeighborY="3111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5BE6F38-75AB-466E-9481-C218EA5E23F0}" type="pres">
      <dgm:prSet presAssocID="{3CDA305C-9AD8-4BC6-9508-333227BD6B73}" presName="rootConnector" presStyleLbl="node2" presStyleIdx="0" presStyleCnt="2"/>
      <dgm:spPr/>
      <dgm:t>
        <a:bodyPr/>
        <a:lstStyle/>
        <a:p>
          <a:endParaRPr lang="ru-RU"/>
        </a:p>
      </dgm:t>
    </dgm:pt>
    <dgm:pt modelId="{F27CD6C2-7B9D-4C11-B65C-579916DD010C}" type="pres">
      <dgm:prSet presAssocID="{3CDA305C-9AD8-4BC6-9508-333227BD6B73}" presName="hierChild4" presStyleCnt="0"/>
      <dgm:spPr/>
    </dgm:pt>
    <dgm:pt modelId="{8488CDAB-157A-4A2F-9760-DAB72FE58560}" type="pres">
      <dgm:prSet presAssocID="{3CDA305C-9AD8-4BC6-9508-333227BD6B73}" presName="hierChild5" presStyleCnt="0"/>
      <dgm:spPr/>
    </dgm:pt>
    <dgm:pt modelId="{E505218A-6FF1-4A7D-8F48-EA9F02FEC578}" type="pres">
      <dgm:prSet presAssocID="{9A97E41B-DA81-4E2C-A740-ABC99594D1A3}" presName="Name50" presStyleLbl="parChTrans1D2" presStyleIdx="1" presStyleCnt="2"/>
      <dgm:spPr/>
      <dgm:t>
        <a:bodyPr/>
        <a:lstStyle/>
        <a:p>
          <a:endParaRPr lang="ru-RU"/>
        </a:p>
      </dgm:t>
    </dgm:pt>
    <dgm:pt modelId="{C8131BFF-B65E-4A37-93C1-A00127DF84BD}" type="pres">
      <dgm:prSet presAssocID="{14BDC89F-187B-4402-9AAA-DD9D36CDE1FC}" presName="hierRoot2" presStyleCnt="0">
        <dgm:presLayoutVars>
          <dgm:hierBranch/>
        </dgm:presLayoutVars>
      </dgm:prSet>
      <dgm:spPr/>
    </dgm:pt>
    <dgm:pt modelId="{10DCDA26-9521-4BE3-B21A-92909BDAEF9E}" type="pres">
      <dgm:prSet presAssocID="{14BDC89F-187B-4402-9AAA-DD9D36CDE1FC}" presName="rootComposite" presStyleCnt="0"/>
      <dgm:spPr/>
    </dgm:pt>
    <dgm:pt modelId="{C56C5BBC-C0FC-4B41-B226-712D1EC611C0}" type="pres">
      <dgm:prSet presAssocID="{14BDC89F-187B-4402-9AAA-DD9D36CDE1FC}" presName="rootText" presStyleLbl="node2" presStyleIdx="1" presStyleCnt="2" custScaleX="365653" custScaleY="841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9A930E2-9AA6-424F-9CB6-163A5C355CEB}" type="pres">
      <dgm:prSet presAssocID="{14BDC89F-187B-4402-9AAA-DD9D36CDE1FC}" presName="rootConnector" presStyleLbl="node2" presStyleIdx="1" presStyleCnt="2"/>
      <dgm:spPr/>
      <dgm:t>
        <a:bodyPr/>
        <a:lstStyle/>
        <a:p>
          <a:endParaRPr lang="ru-RU"/>
        </a:p>
      </dgm:t>
    </dgm:pt>
    <dgm:pt modelId="{F93B5C66-DF01-449B-AE76-7B3C6ED5369F}" type="pres">
      <dgm:prSet presAssocID="{14BDC89F-187B-4402-9AAA-DD9D36CDE1FC}" presName="hierChild4" presStyleCnt="0"/>
      <dgm:spPr/>
    </dgm:pt>
    <dgm:pt modelId="{9C7736F8-BBF3-410C-B16F-37F6F20D7498}" type="pres">
      <dgm:prSet presAssocID="{14BDC89F-187B-4402-9AAA-DD9D36CDE1FC}" presName="hierChild5" presStyleCnt="0"/>
      <dgm:spPr/>
    </dgm:pt>
    <dgm:pt modelId="{654E7567-6883-4684-B205-7304770B34AD}" type="pres">
      <dgm:prSet presAssocID="{A7470124-3593-4276-9972-D0DDC165347F}" presName="hierChild3" presStyleCnt="0"/>
      <dgm:spPr/>
    </dgm:pt>
  </dgm:ptLst>
  <dgm:cxnLst>
    <dgm:cxn modelId="{3F07D37E-800F-4EDB-A0B1-1061A896FF79}" type="presOf" srcId="{BFB5A216-0AC1-4E32-A579-1914EF0D7CC2}" destId="{3B90D4B8-E467-4B5A-A440-6222850B95F1}" srcOrd="0" destOrd="0" presId="urn:microsoft.com/office/officeart/2005/8/layout/orgChart1"/>
    <dgm:cxn modelId="{BF92D554-2422-4C46-8915-DA6A6580AC50}" type="presOf" srcId="{3CDA305C-9AD8-4BC6-9508-333227BD6B73}" destId="{55BE6F38-75AB-466E-9481-C218EA5E23F0}" srcOrd="1" destOrd="0" presId="urn:microsoft.com/office/officeart/2005/8/layout/orgChart1"/>
    <dgm:cxn modelId="{D21980FA-CF89-49DB-BAEB-2D0FA5C3F95D}" type="presOf" srcId="{5268B8DD-0C71-420F-8A82-72E00F15D3EB}" destId="{DCF6A5C0-39D7-4684-BE77-1553A79B146D}" srcOrd="0" destOrd="0" presId="urn:microsoft.com/office/officeart/2005/8/layout/orgChart1"/>
    <dgm:cxn modelId="{349B72CD-001E-4F1A-BBD8-0B89844FA196}" srcId="{A7470124-3593-4276-9972-D0DDC165347F}" destId="{14BDC89F-187B-4402-9AAA-DD9D36CDE1FC}" srcOrd="1" destOrd="0" parTransId="{9A97E41B-DA81-4E2C-A740-ABC99594D1A3}" sibTransId="{84BA56E6-8D64-4C53-A575-2A5C1F00A593}"/>
    <dgm:cxn modelId="{73F7F9E5-6433-4066-AA07-973BEABDB20C}" type="presOf" srcId="{14BDC89F-187B-4402-9AAA-DD9D36CDE1FC}" destId="{A9A930E2-9AA6-424F-9CB6-163A5C355CEB}" srcOrd="1" destOrd="0" presId="urn:microsoft.com/office/officeart/2005/8/layout/orgChart1"/>
    <dgm:cxn modelId="{1B52A7C3-C648-4DAF-B127-183EDAA4553B}" type="presOf" srcId="{A7470124-3593-4276-9972-D0DDC165347F}" destId="{A763F2CC-B509-4B15-9AEA-AFD6266EB995}" srcOrd="1" destOrd="0" presId="urn:microsoft.com/office/officeart/2005/8/layout/orgChart1"/>
    <dgm:cxn modelId="{75870174-D6F9-4667-B665-C57FB1177A68}" type="presOf" srcId="{A7470124-3593-4276-9972-D0DDC165347F}" destId="{FF251085-A503-426F-BC75-3D1212E73DB4}" srcOrd="0" destOrd="0" presId="urn:microsoft.com/office/officeart/2005/8/layout/orgChart1"/>
    <dgm:cxn modelId="{5B1A4535-92F4-494A-872C-82D8BA6606ED}" srcId="{A7470124-3593-4276-9972-D0DDC165347F}" destId="{3CDA305C-9AD8-4BC6-9508-333227BD6B73}" srcOrd="0" destOrd="0" parTransId="{BFB5A216-0AC1-4E32-A579-1914EF0D7CC2}" sibTransId="{F96B4FF1-5870-4646-95B9-366F3A03EF3E}"/>
    <dgm:cxn modelId="{725955C1-D15D-4A20-81C9-C9AFBDAB61FD}" srcId="{5268B8DD-0C71-420F-8A82-72E00F15D3EB}" destId="{A7470124-3593-4276-9972-D0DDC165347F}" srcOrd="0" destOrd="0" parTransId="{9E3F374F-B8D4-40BD-ADD7-273CB7A65D60}" sibTransId="{6A99B050-DFDB-422E-A9CE-BE6629DC254B}"/>
    <dgm:cxn modelId="{AB9818F4-9F53-44B9-9185-21D3F168B473}" type="presOf" srcId="{3CDA305C-9AD8-4BC6-9508-333227BD6B73}" destId="{A8A5257D-3E24-445D-B1BA-63EB960CE1C2}" srcOrd="0" destOrd="0" presId="urn:microsoft.com/office/officeart/2005/8/layout/orgChart1"/>
    <dgm:cxn modelId="{B32D1D11-011F-44B1-9C49-024FC69CCD26}" type="presOf" srcId="{9A97E41B-DA81-4E2C-A740-ABC99594D1A3}" destId="{E505218A-6FF1-4A7D-8F48-EA9F02FEC578}" srcOrd="0" destOrd="0" presId="urn:microsoft.com/office/officeart/2005/8/layout/orgChart1"/>
    <dgm:cxn modelId="{DD26E534-D9C8-44A4-903F-3D2A2E3926DB}" type="presOf" srcId="{14BDC89F-187B-4402-9AAA-DD9D36CDE1FC}" destId="{C56C5BBC-C0FC-4B41-B226-712D1EC611C0}" srcOrd="0" destOrd="0" presId="urn:microsoft.com/office/officeart/2005/8/layout/orgChart1"/>
    <dgm:cxn modelId="{1F2AE444-DB4C-4842-A88A-5EF9FA82750D}" type="presParOf" srcId="{DCF6A5C0-39D7-4684-BE77-1553A79B146D}" destId="{5E6FE16E-428C-4BF8-8DD5-10FA737FEA54}" srcOrd="0" destOrd="0" presId="urn:microsoft.com/office/officeart/2005/8/layout/orgChart1"/>
    <dgm:cxn modelId="{2B0322BB-7418-49A7-899C-39E4AEE70A55}" type="presParOf" srcId="{5E6FE16E-428C-4BF8-8DD5-10FA737FEA54}" destId="{00B37203-5D56-4B67-B82F-1CA72EBFF7CC}" srcOrd="0" destOrd="0" presId="urn:microsoft.com/office/officeart/2005/8/layout/orgChart1"/>
    <dgm:cxn modelId="{A6EF7E1F-8D56-42CF-8144-4100C8C93344}" type="presParOf" srcId="{00B37203-5D56-4B67-B82F-1CA72EBFF7CC}" destId="{FF251085-A503-426F-BC75-3D1212E73DB4}" srcOrd="0" destOrd="0" presId="urn:microsoft.com/office/officeart/2005/8/layout/orgChart1"/>
    <dgm:cxn modelId="{8C2D1E89-7E2E-437D-B54E-C2A98D3E220A}" type="presParOf" srcId="{00B37203-5D56-4B67-B82F-1CA72EBFF7CC}" destId="{A763F2CC-B509-4B15-9AEA-AFD6266EB995}" srcOrd="1" destOrd="0" presId="urn:microsoft.com/office/officeart/2005/8/layout/orgChart1"/>
    <dgm:cxn modelId="{45AB35B9-64D5-4B43-B3BA-5834F507BEA9}" type="presParOf" srcId="{5E6FE16E-428C-4BF8-8DD5-10FA737FEA54}" destId="{4ACB8BCE-B4F2-4A0B-8E29-FFDF14673B10}" srcOrd="1" destOrd="0" presId="urn:microsoft.com/office/officeart/2005/8/layout/orgChart1"/>
    <dgm:cxn modelId="{D5007E7A-1DA8-481C-8710-A69F1BF77F6F}" type="presParOf" srcId="{4ACB8BCE-B4F2-4A0B-8E29-FFDF14673B10}" destId="{3B90D4B8-E467-4B5A-A440-6222850B95F1}" srcOrd="0" destOrd="0" presId="urn:microsoft.com/office/officeart/2005/8/layout/orgChart1"/>
    <dgm:cxn modelId="{D89BD8D0-B5D0-4E11-969E-4A9A6918FB6D}" type="presParOf" srcId="{4ACB8BCE-B4F2-4A0B-8E29-FFDF14673B10}" destId="{0DEF3BF5-BF87-48FD-8454-3DC6A4B77E3D}" srcOrd="1" destOrd="0" presId="urn:microsoft.com/office/officeart/2005/8/layout/orgChart1"/>
    <dgm:cxn modelId="{5462E03D-C6F5-4692-8828-DEA645863DDE}" type="presParOf" srcId="{0DEF3BF5-BF87-48FD-8454-3DC6A4B77E3D}" destId="{82664820-1E3F-4119-8C24-1A0621F92EC9}" srcOrd="0" destOrd="0" presId="urn:microsoft.com/office/officeart/2005/8/layout/orgChart1"/>
    <dgm:cxn modelId="{A5D2E7BE-ACD9-4DD4-9B1E-908B80D16F7F}" type="presParOf" srcId="{82664820-1E3F-4119-8C24-1A0621F92EC9}" destId="{A8A5257D-3E24-445D-B1BA-63EB960CE1C2}" srcOrd="0" destOrd="0" presId="urn:microsoft.com/office/officeart/2005/8/layout/orgChart1"/>
    <dgm:cxn modelId="{9C6B97D8-C5DE-4C6E-92E6-AC9C08B59A44}" type="presParOf" srcId="{82664820-1E3F-4119-8C24-1A0621F92EC9}" destId="{55BE6F38-75AB-466E-9481-C218EA5E23F0}" srcOrd="1" destOrd="0" presId="urn:microsoft.com/office/officeart/2005/8/layout/orgChart1"/>
    <dgm:cxn modelId="{54BA48A2-A68A-4CA1-88D3-399B3EE802D3}" type="presParOf" srcId="{0DEF3BF5-BF87-48FD-8454-3DC6A4B77E3D}" destId="{F27CD6C2-7B9D-4C11-B65C-579916DD010C}" srcOrd="1" destOrd="0" presId="urn:microsoft.com/office/officeart/2005/8/layout/orgChart1"/>
    <dgm:cxn modelId="{2AF16BCB-4003-4A8B-AA4A-237CD84253DE}" type="presParOf" srcId="{0DEF3BF5-BF87-48FD-8454-3DC6A4B77E3D}" destId="{8488CDAB-157A-4A2F-9760-DAB72FE58560}" srcOrd="2" destOrd="0" presId="urn:microsoft.com/office/officeart/2005/8/layout/orgChart1"/>
    <dgm:cxn modelId="{1AC917F2-E62D-44AC-B541-3BE5389F5B0B}" type="presParOf" srcId="{4ACB8BCE-B4F2-4A0B-8E29-FFDF14673B10}" destId="{E505218A-6FF1-4A7D-8F48-EA9F02FEC578}" srcOrd="2" destOrd="0" presId="urn:microsoft.com/office/officeart/2005/8/layout/orgChart1"/>
    <dgm:cxn modelId="{97128956-EDB0-471C-BA60-9E43C776957D}" type="presParOf" srcId="{4ACB8BCE-B4F2-4A0B-8E29-FFDF14673B10}" destId="{C8131BFF-B65E-4A37-93C1-A00127DF84BD}" srcOrd="3" destOrd="0" presId="urn:microsoft.com/office/officeart/2005/8/layout/orgChart1"/>
    <dgm:cxn modelId="{BDF1D72E-6F02-4FC5-82E7-532C6A2C023E}" type="presParOf" srcId="{C8131BFF-B65E-4A37-93C1-A00127DF84BD}" destId="{10DCDA26-9521-4BE3-B21A-92909BDAEF9E}" srcOrd="0" destOrd="0" presId="urn:microsoft.com/office/officeart/2005/8/layout/orgChart1"/>
    <dgm:cxn modelId="{C0835243-BE00-4BF5-947E-42822A71642A}" type="presParOf" srcId="{10DCDA26-9521-4BE3-B21A-92909BDAEF9E}" destId="{C56C5BBC-C0FC-4B41-B226-712D1EC611C0}" srcOrd="0" destOrd="0" presId="urn:microsoft.com/office/officeart/2005/8/layout/orgChart1"/>
    <dgm:cxn modelId="{9B27515F-A358-47AF-86C5-4B163F79984A}" type="presParOf" srcId="{10DCDA26-9521-4BE3-B21A-92909BDAEF9E}" destId="{A9A930E2-9AA6-424F-9CB6-163A5C355CEB}" srcOrd="1" destOrd="0" presId="urn:microsoft.com/office/officeart/2005/8/layout/orgChart1"/>
    <dgm:cxn modelId="{9971DCCE-1115-4858-BECB-E15F7001711F}" type="presParOf" srcId="{C8131BFF-B65E-4A37-93C1-A00127DF84BD}" destId="{F93B5C66-DF01-449B-AE76-7B3C6ED5369F}" srcOrd="1" destOrd="0" presId="urn:microsoft.com/office/officeart/2005/8/layout/orgChart1"/>
    <dgm:cxn modelId="{947135B1-A93C-44E6-BC0B-657C93A5D91F}" type="presParOf" srcId="{C8131BFF-B65E-4A37-93C1-A00127DF84BD}" destId="{9C7736F8-BBF3-410C-B16F-37F6F20D7498}" srcOrd="2" destOrd="0" presId="urn:microsoft.com/office/officeart/2005/8/layout/orgChart1"/>
    <dgm:cxn modelId="{E8F2DE4F-9894-475D-887A-2C6D69836C75}" type="presParOf" srcId="{5E6FE16E-428C-4BF8-8DD5-10FA737FEA54}" destId="{654E7567-6883-4684-B205-7304770B34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6D5877-DBD6-46D1-A3B1-F866F645ED6B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1755D12-E03A-49B7-9387-C8D29E017D69}">
      <dgm:prSet phldrT="[Текст]" custT="1"/>
      <dgm:spPr/>
      <dgm:t>
        <a:bodyPr/>
        <a:lstStyle/>
        <a:p>
          <a:pPr rtl="0"/>
          <a:r>
            <a:rPr kumimoji="0" lang="ru-RU" sz="2400" b="0" i="0" u="none" strike="noStrike" cap="none" normalizeH="0" baseline="0" dirty="0" smtClean="0">
              <a:ln/>
              <a:effectLst/>
              <a:latin typeface="Arial" charset="0"/>
            </a:rPr>
            <a:t>Класс Ракообразные </a:t>
          </a:r>
          <a:r>
            <a:rPr kumimoji="0" lang="en-US" sz="2400" b="0" i="0" u="none" strike="noStrike" cap="none" normalizeH="0" baseline="0" dirty="0" smtClean="0">
              <a:ln/>
              <a:effectLst/>
              <a:latin typeface="Arial" charset="0"/>
            </a:rPr>
            <a:t>(</a:t>
          </a:r>
          <a:r>
            <a:rPr kumimoji="0" lang="en-US" sz="2400" b="0" i="0" u="none" strike="noStrike" cap="none" normalizeH="0" baseline="0" dirty="0" err="1" smtClean="0">
              <a:ln/>
              <a:effectLst/>
              <a:latin typeface="Arial" charset="0"/>
            </a:rPr>
            <a:t>Crustacea</a:t>
          </a:r>
          <a:r>
            <a:rPr kumimoji="0" lang="en-US" sz="2400" b="0" i="0" u="none" strike="noStrike" cap="none" normalizeH="0" baseline="0" dirty="0" smtClean="0">
              <a:ln/>
              <a:effectLst/>
              <a:latin typeface="Arial" charset="0"/>
            </a:rPr>
            <a:t>)</a:t>
          </a:r>
          <a:endParaRPr lang="ru-RU" sz="2400" dirty="0"/>
        </a:p>
      </dgm:t>
    </dgm:pt>
    <dgm:pt modelId="{476FA869-4B3F-480A-A2AC-BFCC6B01BC3F}" type="parTrans" cxnId="{34A1760B-6DB1-4E4B-9F21-B96EC724569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A4A6AE0-DB4F-479E-9D97-430E1B0234D9}" type="sibTrans" cxnId="{34A1760B-6DB1-4E4B-9F21-B96EC724569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B6C11D6-0C80-4B4C-A2C1-8F095BAC84CB}">
      <dgm:prSet phldrT="[Текст]" custT="1"/>
      <dgm:spPr/>
      <dgm:t>
        <a:bodyPr/>
        <a:lstStyle/>
        <a:p>
          <a:r>
            <a:rPr lang="ru-RU" sz="2400" smtClean="0"/>
            <a:t>Подкласс жаброногие</a:t>
          </a:r>
          <a:endParaRPr lang="ru-RU" sz="2400" dirty="0"/>
        </a:p>
      </dgm:t>
    </dgm:pt>
    <dgm:pt modelId="{ED723096-4824-469F-AC5E-2B4A70D387BB}" type="parTrans" cxnId="{7E70371A-3D2F-47B0-AAE4-4E33DD4C2C7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E344328-FBFF-45B7-AAC4-4D3C862D41B4}" type="sibTrans" cxnId="{7E70371A-3D2F-47B0-AAE4-4E33DD4C2C7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647903D-9C54-4714-BC02-78770B8E51D4}">
      <dgm:prSet phldrT="[Текст]" custT="1"/>
      <dgm:spPr/>
      <dgm:t>
        <a:bodyPr/>
        <a:lstStyle/>
        <a:p>
          <a:r>
            <a:rPr lang="ru-RU" sz="2400" smtClean="0"/>
            <a:t>Подкласс максилоподы</a:t>
          </a:r>
          <a:endParaRPr lang="ru-RU" sz="2400" dirty="0"/>
        </a:p>
      </dgm:t>
    </dgm:pt>
    <dgm:pt modelId="{5DAA1FBB-CC6F-4AC7-879A-738883648C0D}" type="parTrans" cxnId="{8FC9906C-A9FB-4475-BEC4-3428CBD5BB7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4EAC365-961E-4F0C-9589-491BEEFAC3C2}" type="sibTrans" cxnId="{8FC9906C-A9FB-4475-BEC4-3428CBD5BB7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D11BDAA-3C96-483D-A6B3-462B507243DA}">
      <dgm:prSet phldrT="[Текст]" custT="1"/>
      <dgm:spPr/>
      <dgm:t>
        <a:bodyPr/>
        <a:lstStyle/>
        <a:p>
          <a:r>
            <a:rPr lang="ru-RU" sz="2400" smtClean="0"/>
            <a:t>Подкласс высшие</a:t>
          </a:r>
          <a:endParaRPr lang="ru-RU" sz="2400" dirty="0"/>
        </a:p>
      </dgm:t>
    </dgm:pt>
    <dgm:pt modelId="{AA8AA77E-8F6F-45E9-9BCF-9CCACAD97310}" type="parTrans" cxnId="{2ECC93D7-DE1D-45D0-87CF-82804CE20D7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C6C52DD-3BA9-4AA7-8C46-20E3847C647C}" type="sibTrans" cxnId="{2ECC93D7-DE1D-45D0-87CF-82804CE20D7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917260A-86DD-4AA4-8032-0B7631EC7CD3}" type="pres">
      <dgm:prSet presAssocID="{476D5877-DBD6-46D1-A3B1-F866F645ED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4E851A-A3D4-4FED-81DC-A4EE2B153E54}" type="pres">
      <dgm:prSet presAssocID="{01755D12-E03A-49B7-9387-C8D29E017D69}" presName="hierRoot1" presStyleCnt="0">
        <dgm:presLayoutVars>
          <dgm:hierBranch val="init"/>
        </dgm:presLayoutVars>
      </dgm:prSet>
      <dgm:spPr/>
    </dgm:pt>
    <dgm:pt modelId="{D190A60F-2582-4225-98E4-8EED545746A4}" type="pres">
      <dgm:prSet presAssocID="{01755D12-E03A-49B7-9387-C8D29E017D69}" presName="rootComposite1" presStyleCnt="0"/>
      <dgm:spPr/>
    </dgm:pt>
    <dgm:pt modelId="{5B9AFEAF-4D10-4A57-B398-48DE9717F0BA}" type="pres">
      <dgm:prSet presAssocID="{01755D12-E03A-49B7-9387-C8D29E017D69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97ACB4-98A4-43C1-86ED-60C982D25E6A}" type="pres">
      <dgm:prSet presAssocID="{01755D12-E03A-49B7-9387-C8D29E017D6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709B1D6-DC65-4ECC-9AFF-C5B07CB4F5E7}" type="pres">
      <dgm:prSet presAssocID="{01755D12-E03A-49B7-9387-C8D29E017D69}" presName="hierChild2" presStyleCnt="0"/>
      <dgm:spPr/>
    </dgm:pt>
    <dgm:pt modelId="{3947F8F7-1DCE-43EF-A017-8BB11A726047}" type="pres">
      <dgm:prSet presAssocID="{ED723096-4824-469F-AC5E-2B4A70D387BB}" presName="Name64" presStyleLbl="parChTrans1D2" presStyleIdx="0" presStyleCnt="3"/>
      <dgm:spPr/>
      <dgm:t>
        <a:bodyPr/>
        <a:lstStyle/>
        <a:p>
          <a:endParaRPr lang="ru-RU"/>
        </a:p>
      </dgm:t>
    </dgm:pt>
    <dgm:pt modelId="{F0CCECC5-ED0D-4B2A-8440-76CE5628A3A1}" type="pres">
      <dgm:prSet presAssocID="{CB6C11D6-0C80-4B4C-A2C1-8F095BAC84CB}" presName="hierRoot2" presStyleCnt="0">
        <dgm:presLayoutVars>
          <dgm:hierBranch val="init"/>
        </dgm:presLayoutVars>
      </dgm:prSet>
      <dgm:spPr/>
    </dgm:pt>
    <dgm:pt modelId="{F737D14E-6E7F-43AF-82C8-B2D3B47A7665}" type="pres">
      <dgm:prSet presAssocID="{CB6C11D6-0C80-4B4C-A2C1-8F095BAC84CB}" presName="rootComposite" presStyleCnt="0"/>
      <dgm:spPr/>
    </dgm:pt>
    <dgm:pt modelId="{AB08CEEA-88A1-4945-A13A-84A15C630F35}" type="pres">
      <dgm:prSet presAssocID="{CB6C11D6-0C80-4B4C-A2C1-8F095BAC84CB}" presName="rootText" presStyleLbl="node2" presStyleIdx="0" presStyleCnt="3" custScaleY="6280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A56FF2B-6C9D-4135-938E-308D73CBC667}" type="pres">
      <dgm:prSet presAssocID="{CB6C11D6-0C80-4B4C-A2C1-8F095BAC84CB}" presName="rootConnector" presStyleLbl="node2" presStyleIdx="0" presStyleCnt="3"/>
      <dgm:spPr/>
      <dgm:t>
        <a:bodyPr/>
        <a:lstStyle/>
        <a:p>
          <a:endParaRPr lang="ru-RU"/>
        </a:p>
      </dgm:t>
    </dgm:pt>
    <dgm:pt modelId="{3DAD06DD-55C4-4594-98BF-8CFA69C9CD48}" type="pres">
      <dgm:prSet presAssocID="{CB6C11D6-0C80-4B4C-A2C1-8F095BAC84CB}" presName="hierChild4" presStyleCnt="0"/>
      <dgm:spPr/>
    </dgm:pt>
    <dgm:pt modelId="{0AA111D7-7E54-4521-9638-8729D831F150}" type="pres">
      <dgm:prSet presAssocID="{CB6C11D6-0C80-4B4C-A2C1-8F095BAC84CB}" presName="hierChild5" presStyleCnt="0"/>
      <dgm:spPr/>
    </dgm:pt>
    <dgm:pt modelId="{99B5F146-D8A7-4C17-841D-FA0468C5C7DC}" type="pres">
      <dgm:prSet presAssocID="{5DAA1FBB-CC6F-4AC7-879A-738883648C0D}" presName="Name64" presStyleLbl="parChTrans1D2" presStyleIdx="1" presStyleCnt="3"/>
      <dgm:spPr/>
      <dgm:t>
        <a:bodyPr/>
        <a:lstStyle/>
        <a:p>
          <a:endParaRPr lang="ru-RU"/>
        </a:p>
      </dgm:t>
    </dgm:pt>
    <dgm:pt modelId="{2FEC37D9-0BB6-402A-863F-8B56AADC2215}" type="pres">
      <dgm:prSet presAssocID="{7647903D-9C54-4714-BC02-78770B8E51D4}" presName="hierRoot2" presStyleCnt="0">
        <dgm:presLayoutVars>
          <dgm:hierBranch val="init"/>
        </dgm:presLayoutVars>
      </dgm:prSet>
      <dgm:spPr/>
    </dgm:pt>
    <dgm:pt modelId="{7EFAF745-2029-452D-8E6B-3B2571719B0A}" type="pres">
      <dgm:prSet presAssocID="{7647903D-9C54-4714-BC02-78770B8E51D4}" presName="rootComposite" presStyleCnt="0"/>
      <dgm:spPr/>
    </dgm:pt>
    <dgm:pt modelId="{75FAF669-5A56-4541-96F1-831116C111EC}" type="pres">
      <dgm:prSet presAssocID="{7647903D-9C54-4714-BC02-78770B8E51D4}" presName="rootText" presStyleLbl="node2" presStyleIdx="1" presStyleCnt="3" custScaleY="6280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7B0E23E-2E48-4C2B-9A7C-6D12D38E319A}" type="pres">
      <dgm:prSet presAssocID="{7647903D-9C54-4714-BC02-78770B8E51D4}" presName="rootConnector" presStyleLbl="node2" presStyleIdx="1" presStyleCnt="3"/>
      <dgm:spPr/>
      <dgm:t>
        <a:bodyPr/>
        <a:lstStyle/>
        <a:p>
          <a:endParaRPr lang="ru-RU"/>
        </a:p>
      </dgm:t>
    </dgm:pt>
    <dgm:pt modelId="{76652FBB-DBE1-4935-8AC7-1DF9F4432F64}" type="pres">
      <dgm:prSet presAssocID="{7647903D-9C54-4714-BC02-78770B8E51D4}" presName="hierChild4" presStyleCnt="0"/>
      <dgm:spPr/>
    </dgm:pt>
    <dgm:pt modelId="{6CC7F08A-F706-4AD4-83E0-5C21A758782A}" type="pres">
      <dgm:prSet presAssocID="{7647903D-9C54-4714-BC02-78770B8E51D4}" presName="hierChild5" presStyleCnt="0"/>
      <dgm:spPr/>
    </dgm:pt>
    <dgm:pt modelId="{D7140452-EBA0-48F0-A7A6-6B58B661FA79}" type="pres">
      <dgm:prSet presAssocID="{AA8AA77E-8F6F-45E9-9BCF-9CCACAD97310}" presName="Name64" presStyleLbl="parChTrans1D2" presStyleIdx="2" presStyleCnt="3"/>
      <dgm:spPr/>
      <dgm:t>
        <a:bodyPr/>
        <a:lstStyle/>
        <a:p>
          <a:endParaRPr lang="ru-RU"/>
        </a:p>
      </dgm:t>
    </dgm:pt>
    <dgm:pt modelId="{49C75191-5677-405A-AFDF-48D8A3F28ABC}" type="pres">
      <dgm:prSet presAssocID="{5D11BDAA-3C96-483D-A6B3-462B507243DA}" presName="hierRoot2" presStyleCnt="0">
        <dgm:presLayoutVars>
          <dgm:hierBranch val="init"/>
        </dgm:presLayoutVars>
      </dgm:prSet>
      <dgm:spPr/>
    </dgm:pt>
    <dgm:pt modelId="{1D7E069A-4086-4A8C-B887-ECCB09ADB1F6}" type="pres">
      <dgm:prSet presAssocID="{5D11BDAA-3C96-483D-A6B3-462B507243DA}" presName="rootComposite" presStyleCnt="0"/>
      <dgm:spPr/>
    </dgm:pt>
    <dgm:pt modelId="{834C984B-7E61-450C-8233-A657A9DA5B5F}" type="pres">
      <dgm:prSet presAssocID="{5D11BDAA-3C96-483D-A6B3-462B507243DA}" presName="rootText" presStyleLbl="node2" presStyleIdx="2" presStyleCnt="3" custScaleY="6280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0FA5617-5AD9-42E9-A58D-952A2F46D827}" type="pres">
      <dgm:prSet presAssocID="{5D11BDAA-3C96-483D-A6B3-462B507243DA}" presName="rootConnector" presStyleLbl="node2" presStyleIdx="2" presStyleCnt="3"/>
      <dgm:spPr/>
      <dgm:t>
        <a:bodyPr/>
        <a:lstStyle/>
        <a:p>
          <a:endParaRPr lang="ru-RU"/>
        </a:p>
      </dgm:t>
    </dgm:pt>
    <dgm:pt modelId="{1C285470-08AA-45DA-976A-B92068A3AFEF}" type="pres">
      <dgm:prSet presAssocID="{5D11BDAA-3C96-483D-A6B3-462B507243DA}" presName="hierChild4" presStyleCnt="0"/>
      <dgm:spPr/>
    </dgm:pt>
    <dgm:pt modelId="{E8C0B9CC-B394-4309-BE51-13789C0E3A2D}" type="pres">
      <dgm:prSet presAssocID="{5D11BDAA-3C96-483D-A6B3-462B507243DA}" presName="hierChild5" presStyleCnt="0"/>
      <dgm:spPr/>
    </dgm:pt>
    <dgm:pt modelId="{756D533A-39C7-4FC1-B9F0-AD0695E38316}" type="pres">
      <dgm:prSet presAssocID="{01755D12-E03A-49B7-9387-C8D29E017D69}" presName="hierChild3" presStyleCnt="0"/>
      <dgm:spPr/>
    </dgm:pt>
  </dgm:ptLst>
  <dgm:cxnLst>
    <dgm:cxn modelId="{7E70371A-3D2F-47B0-AAE4-4E33DD4C2C77}" srcId="{01755D12-E03A-49B7-9387-C8D29E017D69}" destId="{CB6C11D6-0C80-4B4C-A2C1-8F095BAC84CB}" srcOrd="0" destOrd="0" parTransId="{ED723096-4824-469F-AC5E-2B4A70D387BB}" sibTransId="{3E344328-FBFF-45B7-AAC4-4D3C862D41B4}"/>
    <dgm:cxn modelId="{07CDF0BF-0408-4879-9D34-8289E59C5B5F}" type="presOf" srcId="{CB6C11D6-0C80-4B4C-A2C1-8F095BAC84CB}" destId="{5A56FF2B-6C9D-4135-938E-308D73CBC667}" srcOrd="1" destOrd="0" presId="urn:microsoft.com/office/officeart/2009/3/layout/HorizontalOrganizationChart"/>
    <dgm:cxn modelId="{6338F217-2A99-41FE-9AC4-3B88F163293A}" type="presOf" srcId="{ED723096-4824-469F-AC5E-2B4A70D387BB}" destId="{3947F8F7-1DCE-43EF-A017-8BB11A726047}" srcOrd="0" destOrd="0" presId="urn:microsoft.com/office/officeart/2009/3/layout/HorizontalOrganizationChart"/>
    <dgm:cxn modelId="{34A1760B-6DB1-4E4B-9F21-B96EC724569A}" srcId="{476D5877-DBD6-46D1-A3B1-F866F645ED6B}" destId="{01755D12-E03A-49B7-9387-C8D29E017D69}" srcOrd="0" destOrd="0" parTransId="{476FA869-4B3F-480A-A2AC-BFCC6B01BC3F}" sibTransId="{6A4A6AE0-DB4F-479E-9D97-430E1B0234D9}"/>
    <dgm:cxn modelId="{9E69D6D2-B05D-4B28-805A-5EB31329744C}" type="presOf" srcId="{CB6C11D6-0C80-4B4C-A2C1-8F095BAC84CB}" destId="{AB08CEEA-88A1-4945-A13A-84A15C630F35}" srcOrd="0" destOrd="0" presId="urn:microsoft.com/office/officeart/2009/3/layout/HorizontalOrganizationChart"/>
    <dgm:cxn modelId="{DB76C73C-5B4F-45B8-824D-BEA1DD2E4F06}" type="presOf" srcId="{01755D12-E03A-49B7-9387-C8D29E017D69}" destId="{E497ACB4-98A4-43C1-86ED-60C982D25E6A}" srcOrd="1" destOrd="0" presId="urn:microsoft.com/office/officeart/2009/3/layout/HorizontalOrganizationChart"/>
    <dgm:cxn modelId="{3FF61B6A-8674-4C08-B5D2-FF971A7B7E86}" type="presOf" srcId="{5DAA1FBB-CC6F-4AC7-879A-738883648C0D}" destId="{99B5F146-D8A7-4C17-841D-FA0468C5C7DC}" srcOrd="0" destOrd="0" presId="urn:microsoft.com/office/officeart/2009/3/layout/HorizontalOrganizationChart"/>
    <dgm:cxn modelId="{3063EE0D-0901-4236-A7C0-C80F9D62DB94}" type="presOf" srcId="{01755D12-E03A-49B7-9387-C8D29E017D69}" destId="{5B9AFEAF-4D10-4A57-B398-48DE9717F0BA}" srcOrd="0" destOrd="0" presId="urn:microsoft.com/office/officeart/2009/3/layout/HorizontalOrganizationChart"/>
    <dgm:cxn modelId="{390381A6-7925-48F1-A2C6-F83A8F37DEA2}" type="presOf" srcId="{AA8AA77E-8F6F-45E9-9BCF-9CCACAD97310}" destId="{D7140452-EBA0-48F0-A7A6-6B58B661FA79}" srcOrd="0" destOrd="0" presId="urn:microsoft.com/office/officeart/2009/3/layout/HorizontalOrganizationChart"/>
    <dgm:cxn modelId="{2ECC93D7-DE1D-45D0-87CF-82804CE20D77}" srcId="{01755D12-E03A-49B7-9387-C8D29E017D69}" destId="{5D11BDAA-3C96-483D-A6B3-462B507243DA}" srcOrd="2" destOrd="0" parTransId="{AA8AA77E-8F6F-45E9-9BCF-9CCACAD97310}" sibTransId="{AC6C52DD-3BA9-4AA7-8C46-20E3847C647C}"/>
    <dgm:cxn modelId="{A7AA0B11-63C9-4F5B-849C-8AF13D09CFC1}" type="presOf" srcId="{5D11BDAA-3C96-483D-A6B3-462B507243DA}" destId="{A0FA5617-5AD9-42E9-A58D-952A2F46D827}" srcOrd="1" destOrd="0" presId="urn:microsoft.com/office/officeart/2009/3/layout/HorizontalOrganizationChart"/>
    <dgm:cxn modelId="{AADADDE3-90EE-4F13-B68F-58743DB97583}" type="presOf" srcId="{7647903D-9C54-4714-BC02-78770B8E51D4}" destId="{C7B0E23E-2E48-4C2B-9A7C-6D12D38E319A}" srcOrd="1" destOrd="0" presId="urn:microsoft.com/office/officeart/2009/3/layout/HorizontalOrganizationChart"/>
    <dgm:cxn modelId="{5A39F18F-D4FE-48F2-B0C1-823FBC62D1DD}" type="presOf" srcId="{7647903D-9C54-4714-BC02-78770B8E51D4}" destId="{75FAF669-5A56-4541-96F1-831116C111EC}" srcOrd="0" destOrd="0" presId="urn:microsoft.com/office/officeart/2009/3/layout/HorizontalOrganizationChart"/>
    <dgm:cxn modelId="{8FC9906C-A9FB-4475-BEC4-3428CBD5BB75}" srcId="{01755D12-E03A-49B7-9387-C8D29E017D69}" destId="{7647903D-9C54-4714-BC02-78770B8E51D4}" srcOrd="1" destOrd="0" parTransId="{5DAA1FBB-CC6F-4AC7-879A-738883648C0D}" sibTransId="{B4EAC365-961E-4F0C-9589-491BEEFAC3C2}"/>
    <dgm:cxn modelId="{607BB522-0C7F-4FAF-B149-DF2ACEF63C44}" type="presOf" srcId="{5D11BDAA-3C96-483D-A6B3-462B507243DA}" destId="{834C984B-7E61-450C-8233-A657A9DA5B5F}" srcOrd="0" destOrd="0" presId="urn:microsoft.com/office/officeart/2009/3/layout/HorizontalOrganizationChart"/>
    <dgm:cxn modelId="{AF9AFB51-F7AA-4A43-BDBE-737F8A315AA4}" type="presOf" srcId="{476D5877-DBD6-46D1-A3B1-F866F645ED6B}" destId="{F917260A-86DD-4AA4-8032-0B7631EC7CD3}" srcOrd="0" destOrd="0" presId="urn:microsoft.com/office/officeart/2009/3/layout/HorizontalOrganizationChart"/>
    <dgm:cxn modelId="{B59EC7A8-DAD8-4955-9309-0102FD359C19}" type="presParOf" srcId="{F917260A-86DD-4AA4-8032-0B7631EC7CD3}" destId="{E04E851A-A3D4-4FED-81DC-A4EE2B153E54}" srcOrd="0" destOrd="0" presId="urn:microsoft.com/office/officeart/2009/3/layout/HorizontalOrganizationChart"/>
    <dgm:cxn modelId="{C683BE0F-A2E3-442C-8FFD-C9A3D670DDC2}" type="presParOf" srcId="{E04E851A-A3D4-4FED-81DC-A4EE2B153E54}" destId="{D190A60F-2582-4225-98E4-8EED545746A4}" srcOrd="0" destOrd="0" presId="urn:microsoft.com/office/officeart/2009/3/layout/HorizontalOrganizationChart"/>
    <dgm:cxn modelId="{8BDC86E4-5E5D-4521-9D51-DD907B93E2CD}" type="presParOf" srcId="{D190A60F-2582-4225-98E4-8EED545746A4}" destId="{5B9AFEAF-4D10-4A57-B398-48DE9717F0BA}" srcOrd="0" destOrd="0" presId="urn:microsoft.com/office/officeart/2009/3/layout/HorizontalOrganizationChart"/>
    <dgm:cxn modelId="{C5601CE0-3ED4-439B-8CF8-BACE118CC8A9}" type="presParOf" srcId="{D190A60F-2582-4225-98E4-8EED545746A4}" destId="{E497ACB4-98A4-43C1-86ED-60C982D25E6A}" srcOrd="1" destOrd="0" presId="urn:microsoft.com/office/officeart/2009/3/layout/HorizontalOrganizationChart"/>
    <dgm:cxn modelId="{C74C14DC-7AD9-4C50-B6B8-712C71C97E75}" type="presParOf" srcId="{E04E851A-A3D4-4FED-81DC-A4EE2B153E54}" destId="{2709B1D6-DC65-4ECC-9AFF-C5B07CB4F5E7}" srcOrd="1" destOrd="0" presId="urn:microsoft.com/office/officeart/2009/3/layout/HorizontalOrganizationChart"/>
    <dgm:cxn modelId="{4E1E7D68-725F-42E7-8CE2-F435FBC0D4B3}" type="presParOf" srcId="{2709B1D6-DC65-4ECC-9AFF-C5B07CB4F5E7}" destId="{3947F8F7-1DCE-43EF-A017-8BB11A726047}" srcOrd="0" destOrd="0" presId="urn:microsoft.com/office/officeart/2009/3/layout/HorizontalOrganizationChart"/>
    <dgm:cxn modelId="{58D06FF5-F00F-4717-8DC2-310F54AF3840}" type="presParOf" srcId="{2709B1D6-DC65-4ECC-9AFF-C5B07CB4F5E7}" destId="{F0CCECC5-ED0D-4B2A-8440-76CE5628A3A1}" srcOrd="1" destOrd="0" presId="urn:microsoft.com/office/officeart/2009/3/layout/HorizontalOrganizationChart"/>
    <dgm:cxn modelId="{9612853B-B188-41EA-879C-20D4B29F10E7}" type="presParOf" srcId="{F0CCECC5-ED0D-4B2A-8440-76CE5628A3A1}" destId="{F737D14E-6E7F-43AF-82C8-B2D3B47A7665}" srcOrd="0" destOrd="0" presId="urn:microsoft.com/office/officeart/2009/3/layout/HorizontalOrganizationChart"/>
    <dgm:cxn modelId="{FC4DE785-D730-4C27-B7D2-EAFE8C1DAEFF}" type="presParOf" srcId="{F737D14E-6E7F-43AF-82C8-B2D3B47A7665}" destId="{AB08CEEA-88A1-4945-A13A-84A15C630F35}" srcOrd="0" destOrd="0" presId="urn:microsoft.com/office/officeart/2009/3/layout/HorizontalOrganizationChart"/>
    <dgm:cxn modelId="{14C3C4C0-BABB-4482-8F7E-760A8E2B6BE8}" type="presParOf" srcId="{F737D14E-6E7F-43AF-82C8-B2D3B47A7665}" destId="{5A56FF2B-6C9D-4135-938E-308D73CBC667}" srcOrd="1" destOrd="0" presId="urn:microsoft.com/office/officeart/2009/3/layout/HorizontalOrganizationChart"/>
    <dgm:cxn modelId="{BD3E7781-B837-4BC3-9C89-16619E77BDF5}" type="presParOf" srcId="{F0CCECC5-ED0D-4B2A-8440-76CE5628A3A1}" destId="{3DAD06DD-55C4-4594-98BF-8CFA69C9CD48}" srcOrd="1" destOrd="0" presId="urn:microsoft.com/office/officeart/2009/3/layout/HorizontalOrganizationChart"/>
    <dgm:cxn modelId="{ED0DBF4B-5FD7-42FC-9433-BB764586E3DD}" type="presParOf" srcId="{F0CCECC5-ED0D-4B2A-8440-76CE5628A3A1}" destId="{0AA111D7-7E54-4521-9638-8729D831F150}" srcOrd="2" destOrd="0" presId="urn:microsoft.com/office/officeart/2009/3/layout/HorizontalOrganizationChart"/>
    <dgm:cxn modelId="{47AB3F0B-E2D9-4344-BDC1-50EC71FB2928}" type="presParOf" srcId="{2709B1D6-DC65-4ECC-9AFF-C5B07CB4F5E7}" destId="{99B5F146-D8A7-4C17-841D-FA0468C5C7DC}" srcOrd="2" destOrd="0" presId="urn:microsoft.com/office/officeart/2009/3/layout/HorizontalOrganizationChart"/>
    <dgm:cxn modelId="{23E7F1E3-F520-4347-B53C-D9EE861691D5}" type="presParOf" srcId="{2709B1D6-DC65-4ECC-9AFF-C5B07CB4F5E7}" destId="{2FEC37D9-0BB6-402A-863F-8B56AADC2215}" srcOrd="3" destOrd="0" presId="urn:microsoft.com/office/officeart/2009/3/layout/HorizontalOrganizationChart"/>
    <dgm:cxn modelId="{7114CB88-8102-4B45-BA7C-7265014F1201}" type="presParOf" srcId="{2FEC37D9-0BB6-402A-863F-8B56AADC2215}" destId="{7EFAF745-2029-452D-8E6B-3B2571719B0A}" srcOrd="0" destOrd="0" presId="urn:microsoft.com/office/officeart/2009/3/layout/HorizontalOrganizationChart"/>
    <dgm:cxn modelId="{4F7AF30A-E14A-4A76-AB88-ED9FF01287E9}" type="presParOf" srcId="{7EFAF745-2029-452D-8E6B-3B2571719B0A}" destId="{75FAF669-5A56-4541-96F1-831116C111EC}" srcOrd="0" destOrd="0" presId="urn:microsoft.com/office/officeart/2009/3/layout/HorizontalOrganizationChart"/>
    <dgm:cxn modelId="{F47C6784-E2EA-49B0-A988-A7B44239127F}" type="presParOf" srcId="{7EFAF745-2029-452D-8E6B-3B2571719B0A}" destId="{C7B0E23E-2E48-4C2B-9A7C-6D12D38E319A}" srcOrd="1" destOrd="0" presId="urn:microsoft.com/office/officeart/2009/3/layout/HorizontalOrganizationChart"/>
    <dgm:cxn modelId="{CC0EADA2-0C51-4E9E-8048-2426E7874FB4}" type="presParOf" srcId="{2FEC37D9-0BB6-402A-863F-8B56AADC2215}" destId="{76652FBB-DBE1-4935-8AC7-1DF9F4432F64}" srcOrd="1" destOrd="0" presId="urn:microsoft.com/office/officeart/2009/3/layout/HorizontalOrganizationChart"/>
    <dgm:cxn modelId="{60D86A98-3B86-49EF-8247-80B0E7EFB1CE}" type="presParOf" srcId="{2FEC37D9-0BB6-402A-863F-8B56AADC2215}" destId="{6CC7F08A-F706-4AD4-83E0-5C21A758782A}" srcOrd="2" destOrd="0" presId="urn:microsoft.com/office/officeart/2009/3/layout/HorizontalOrganizationChart"/>
    <dgm:cxn modelId="{026B2A6A-2FBF-4A08-B568-EFF28832D43C}" type="presParOf" srcId="{2709B1D6-DC65-4ECC-9AFF-C5B07CB4F5E7}" destId="{D7140452-EBA0-48F0-A7A6-6B58B661FA79}" srcOrd="4" destOrd="0" presId="urn:microsoft.com/office/officeart/2009/3/layout/HorizontalOrganizationChart"/>
    <dgm:cxn modelId="{5AD80069-17D8-4F9F-B3DE-44AB654B64AB}" type="presParOf" srcId="{2709B1D6-DC65-4ECC-9AFF-C5B07CB4F5E7}" destId="{49C75191-5677-405A-AFDF-48D8A3F28ABC}" srcOrd="5" destOrd="0" presId="urn:microsoft.com/office/officeart/2009/3/layout/HorizontalOrganizationChart"/>
    <dgm:cxn modelId="{657BA783-968A-4EFD-9FB5-AD4782346E33}" type="presParOf" srcId="{49C75191-5677-405A-AFDF-48D8A3F28ABC}" destId="{1D7E069A-4086-4A8C-B887-ECCB09ADB1F6}" srcOrd="0" destOrd="0" presId="urn:microsoft.com/office/officeart/2009/3/layout/HorizontalOrganizationChart"/>
    <dgm:cxn modelId="{CA8CC7E0-66F2-4E2A-B0ED-6FDB8ECE704F}" type="presParOf" srcId="{1D7E069A-4086-4A8C-B887-ECCB09ADB1F6}" destId="{834C984B-7E61-450C-8233-A657A9DA5B5F}" srcOrd="0" destOrd="0" presId="urn:microsoft.com/office/officeart/2009/3/layout/HorizontalOrganizationChart"/>
    <dgm:cxn modelId="{2B0F8329-3008-4507-980B-0CF994A5043B}" type="presParOf" srcId="{1D7E069A-4086-4A8C-B887-ECCB09ADB1F6}" destId="{A0FA5617-5AD9-42E9-A58D-952A2F46D827}" srcOrd="1" destOrd="0" presId="urn:microsoft.com/office/officeart/2009/3/layout/HorizontalOrganizationChart"/>
    <dgm:cxn modelId="{CD82A313-20A8-412F-B4AA-0F1B660AC8BA}" type="presParOf" srcId="{49C75191-5677-405A-AFDF-48D8A3F28ABC}" destId="{1C285470-08AA-45DA-976A-B92068A3AFEF}" srcOrd="1" destOrd="0" presId="urn:microsoft.com/office/officeart/2009/3/layout/HorizontalOrganizationChart"/>
    <dgm:cxn modelId="{9B5AA31B-51F7-49DB-AF13-F8D8F5CA05AE}" type="presParOf" srcId="{49C75191-5677-405A-AFDF-48D8A3F28ABC}" destId="{E8C0B9CC-B394-4309-BE51-13789C0E3A2D}" srcOrd="2" destOrd="0" presId="urn:microsoft.com/office/officeart/2009/3/layout/HorizontalOrganizationChart"/>
    <dgm:cxn modelId="{A0E6144F-B612-44DB-A769-92696A738B5C}" type="presParOf" srcId="{E04E851A-A3D4-4FED-81DC-A4EE2B153E54}" destId="{756D533A-39C7-4FC1-B9F0-AD0695E3831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A301D-5E69-4AF9-916C-B0366B2D2EDE}">
      <dsp:nvSpPr>
        <dsp:cNvPr id="0" name=""/>
        <dsp:cNvSpPr/>
      </dsp:nvSpPr>
      <dsp:spPr>
        <a:xfrm>
          <a:off x="1269026" y="804115"/>
          <a:ext cx="855234" cy="3022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2842"/>
              </a:lnTo>
              <a:lnTo>
                <a:pt x="855234" y="30228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6C4AD-951D-48FB-98CC-49466B8E1ACA}">
      <dsp:nvSpPr>
        <dsp:cNvPr id="0" name=""/>
        <dsp:cNvSpPr/>
      </dsp:nvSpPr>
      <dsp:spPr>
        <a:xfrm>
          <a:off x="1269026" y="804115"/>
          <a:ext cx="855234" cy="1881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237"/>
              </a:lnTo>
              <a:lnTo>
                <a:pt x="855234" y="18812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F2099-5161-4D4F-A9E5-3ABDB674CCAA}">
      <dsp:nvSpPr>
        <dsp:cNvPr id="0" name=""/>
        <dsp:cNvSpPr/>
      </dsp:nvSpPr>
      <dsp:spPr>
        <a:xfrm>
          <a:off x="1269026" y="804115"/>
          <a:ext cx="855234" cy="739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631"/>
              </a:lnTo>
              <a:lnTo>
                <a:pt x="855234" y="739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9359E-EB1E-4515-B116-378C8DB4B51D}">
      <dsp:nvSpPr>
        <dsp:cNvPr id="0" name=""/>
        <dsp:cNvSpPr/>
      </dsp:nvSpPr>
      <dsp:spPr>
        <a:xfrm>
          <a:off x="698869" y="167"/>
          <a:ext cx="5701563" cy="803947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0" i="0" u="none" strike="noStrike" kern="1200" cap="none" normalizeH="0" baseline="0" dirty="0" smtClean="0">
              <a:ln/>
              <a:effectLst/>
              <a:latin typeface="Arial" charset="0"/>
            </a:rPr>
            <a:t>Тип Членистоногие (</a:t>
          </a:r>
          <a:r>
            <a:rPr kumimoji="0" lang="en-US" sz="2600" b="0" i="0" u="none" strike="noStrike" kern="1200" cap="none" normalizeH="0" baseline="0" dirty="0" err="1" smtClean="0">
              <a:ln/>
              <a:effectLst/>
              <a:latin typeface="Arial" charset="0"/>
            </a:rPr>
            <a:t>Arthropoda</a:t>
          </a:r>
          <a:r>
            <a:rPr kumimoji="0" lang="en-US" sz="2600" b="0" i="0" u="none" strike="noStrike" kern="1200" cap="none" normalizeH="0" baseline="0" dirty="0" smtClean="0">
              <a:ln/>
              <a:effectLst/>
              <a:latin typeface="Arial" charset="0"/>
            </a:rPr>
            <a:t>)</a:t>
          </a:r>
          <a:endParaRPr kumimoji="0" lang="ru-RU" sz="26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738114" y="39412"/>
        <a:ext cx="5623073" cy="725457"/>
      </dsp:txXfrm>
    </dsp:sp>
    <dsp:sp modelId="{17713D40-58CF-4E14-93DD-00FA18A7E10C}">
      <dsp:nvSpPr>
        <dsp:cNvPr id="0" name=""/>
        <dsp:cNvSpPr/>
      </dsp:nvSpPr>
      <dsp:spPr>
        <a:xfrm>
          <a:off x="2124260" y="1141773"/>
          <a:ext cx="6152594" cy="803947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0" i="0" u="none" strike="noStrike" kern="1200" cap="none" normalizeH="0" baseline="0" smtClean="0">
              <a:ln/>
              <a:effectLst/>
              <a:latin typeface="Arial" charset="0"/>
            </a:rPr>
            <a:t>Подтип Жабродышащие (</a:t>
          </a:r>
          <a:r>
            <a:rPr kumimoji="0" lang="en-US" sz="2600" b="0" i="0" u="none" strike="noStrike" kern="1200" cap="none" normalizeH="0" baseline="0" smtClean="0">
              <a:ln/>
              <a:effectLst/>
              <a:latin typeface="Arial" charset="0"/>
            </a:rPr>
            <a:t>Branchiata)</a:t>
          </a:r>
          <a:endParaRPr kumimoji="0" lang="ru-RU" sz="2600" b="0" i="0" u="none" strike="noStrike" kern="1200" cap="none" normalizeH="0" baseline="0" smtClean="0">
            <a:ln/>
            <a:effectLst/>
            <a:latin typeface="Arial" charset="0"/>
          </a:endParaRPr>
        </a:p>
      </dsp:txBody>
      <dsp:txXfrm>
        <a:off x="2163505" y="1181018"/>
        <a:ext cx="6074104" cy="725457"/>
      </dsp:txXfrm>
    </dsp:sp>
    <dsp:sp modelId="{9764280C-B3BE-48D9-9794-76348F56E162}">
      <dsp:nvSpPr>
        <dsp:cNvPr id="0" name=""/>
        <dsp:cNvSpPr/>
      </dsp:nvSpPr>
      <dsp:spPr>
        <a:xfrm>
          <a:off x="2124260" y="2283378"/>
          <a:ext cx="6152594" cy="803947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0" i="0" u="none" strike="noStrike" kern="1200" cap="none" normalizeH="0" baseline="0" smtClean="0">
              <a:ln/>
              <a:effectLst/>
              <a:latin typeface="Arial" charset="0"/>
            </a:rPr>
            <a:t>Подтип Хелицеровые (</a:t>
          </a:r>
          <a:r>
            <a:rPr kumimoji="0" lang="en-US" sz="2600" b="0" i="0" u="none" strike="noStrike" kern="1200" cap="none" normalizeH="0" baseline="0" smtClean="0">
              <a:ln/>
              <a:effectLst/>
              <a:latin typeface="Arial" charset="0"/>
            </a:rPr>
            <a:t>Chelicerata)</a:t>
          </a:r>
          <a:endParaRPr kumimoji="0" lang="ru-RU" sz="2600" b="0" i="0" u="none" strike="noStrike" kern="1200" cap="none" normalizeH="0" baseline="0" smtClean="0">
            <a:ln/>
            <a:effectLst/>
            <a:latin typeface="Arial" charset="0"/>
          </a:endParaRPr>
        </a:p>
      </dsp:txBody>
      <dsp:txXfrm>
        <a:off x="2163505" y="2322623"/>
        <a:ext cx="6074104" cy="725457"/>
      </dsp:txXfrm>
    </dsp:sp>
    <dsp:sp modelId="{ADFB2F82-4B20-4DA4-A94E-5C9736CBCC2A}">
      <dsp:nvSpPr>
        <dsp:cNvPr id="0" name=""/>
        <dsp:cNvSpPr/>
      </dsp:nvSpPr>
      <dsp:spPr>
        <a:xfrm>
          <a:off x="2124260" y="3424984"/>
          <a:ext cx="6152594" cy="803947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0" i="0" u="none" strike="noStrike" kern="1200" cap="none" normalizeH="0" baseline="0" smtClean="0">
              <a:ln/>
              <a:effectLst/>
              <a:latin typeface="Arial" charset="0"/>
            </a:rPr>
            <a:t>Подтип Трахейнодышащие (</a:t>
          </a:r>
          <a:r>
            <a:rPr kumimoji="0" lang="en-US" sz="2600" b="0" i="0" u="none" strike="noStrike" kern="1200" cap="none" normalizeH="0" baseline="0" smtClean="0">
              <a:ln/>
              <a:effectLst/>
              <a:latin typeface="Arial" charset="0"/>
            </a:rPr>
            <a:t>Tracheata)</a:t>
          </a:r>
          <a:endParaRPr kumimoji="0" lang="ru-RU" sz="2600" b="0" i="0" u="none" strike="noStrike" kern="1200" cap="none" normalizeH="0" baseline="0" smtClean="0">
            <a:ln/>
            <a:effectLst/>
            <a:latin typeface="Arial" charset="0"/>
          </a:endParaRPr>
        </a:p>
      </dsp:txBody>
      <dsp:txXfrm>
        <a:off x="2163505" y="3464229"/>
        <a:ext cx="6074104" cy="725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5218A-6FF1-4A7D-8F48-EA9F02FEC578}">
      <dsp:nvSpPr>
        <dsp:cNvPr id="0" name=""/>
        <dsp:cNvSpPr/>
      </dsp:nvSpPr>
      <dsp:spPr>
        <a:xfrm>
          <a:off x="676239" y="1373884"/>
          <a:ext cx="1017975" cy="2014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324"/>
              </a:lnTo>
              <a:lnTo>
                <a:pt x="1017975" y="2014324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0D4B8-E467-4B5A-A440-6222850B95F1}">
      <dsp:nvSpPr>
        <dsp:cNvPr id="0" name=""/>
        <dsp:cNvSpPr/>
      </dsp:nvSpPr>
      <dsp:spPr>
        <a:xfrm>
          <a:off x="676239" y="1373884"/>
          <a:ext cx="1003988" cy="1112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961"/>
              </a:lnTo>
              <a:lnTo>
                <a:pt x="1003988" y="1112961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51085-A503-426F-BC75-3D1212E73DB4}">
      <dsp:nvSpPr>
        <dsp:cNvPr id="0" name=""/>
        <dsp:cNvSpPr/>
      </dsp:nvSpPr>
      <dsp:spPr>
        <a:xfrm>
          <a:off x="0" y="424931"/>
          <a:ext cx="6762395" cy="948953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dirty="0" smtClean="0">
              <a:ln/>
              <a:effectLst/>
              <a:latin typeface="Arial" charset="0"/>
            </a:rPr>
            <a:t>Подтип </a:t>
          </a:r>
          <a:r>
            <a:rPr kumimoji="0" lang="ru-RU" sz="3000" b="0" i="0" u="none" strike="noStrike" kern="1200" cap="none" normalizeH="0" baseline="0" dirty="0" err="1" smtClean="0">
              <a:ln/>
              <a:effectLst/>
              <a:latin typeface="Arial" charset="0"/>
            </a:rPr>
            <a:t>Жабродышащие</a:t>
          </a:r>
          <a:r>
            <a:rPr kumimoji="0" lang="ru-RU" sz="3000" b="0" i="0" u="none" strike="noStrike" kern="1200" cap="none" normalizeH="0" baseline="0" dirty="0" smtClean="0">
              <a:ln/>
              <a:effectLst/>
              <a:latin typeface="Arial" charset="0"/>
            </a:rPr>
            <a:t> (</a:t>
          </a:r>
          <a:r>
            <a:rPr kumimoji="0" lang="en-US" sz="3000" b="0" i="0" u="none" strike="noStrike" kern="1200" cap="none" normalizeH="0" baseline="0" dirty="0" err="1" smtClean="0">
              <a:ln/>
              <a:effectLst/>
              <a:latin typeface="Arial" charset="0"/>
            </a:rPr>
            <a:t>Branchiata</a:t>
          </a:r>
          <a:r>
            <a:rPr kumimoji="0" lang="en-US" sz="3000" b="0" i="0" u="none" strike="noStrike" kern="1200" cap="none" normalizeH="0" baseline="0" dirty="0" smtClean="0">
              <a:ln/>
              <a:effectLst/>
              <a:latin typeface="Arial" charset="0"/>
            </a:rPr>
            <a:t>)</a:t>
          </a:r>
          <a:endParaRPr kumimoji="0" lang="ru-RU" sz="30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46324" y="471255"/>
        <a:ext cx="6669747" cy="856305"/>
      </dsp:txXfrm>
    </dsp:sp>
    <dsp:sp modelId="{A8A5257D-3E24-445D-B1BA-63EB960CE1C2}">
      <dsp:nvSpPr>
        <dsp:cNvPr id="0" name=""/>
        <dsp:cNvSpPr/>
      </dsp:nvSpPr>
      <dsp:spPr>
        <a:xfrm>
          <a:off x="1680227" y="2087811"/>
          <a:ext cx="6939754" cy="79807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dirty="0" smtClean="0">
              <a:ln/>
              <a:effectLst/>
              <a:latin typeface="Arial" charset="0"/>
            </a:rPr>
            <a:t>Класс Трилобиты (</a:t>
          </a:r>
          <a:r>
            <a:rPr kumimoji="0" lang="ru-RU" sz="3000" b="0" i="0" u="none" strike="noStrike" kern="1200" cap="none" normalizeH="0" baseline="0" dirty="0" err="1" smtClean="0">
              <a:ln/>
              <a:effectLst/>
              <a:latin typeface="Arial" charset="0"/>
            </a:rPr>
            <a:t>Trilobita</a:t>
          </a:r>
          <a:r>
            <a:rPr kumimoji="0" lang="ru-RU" sz="3000" b="0" i="0" u="none" strike="noStrike" kern="1200" cap="none" normalizeH="0" baseline="0" dirty="0" smtClean="0">
              <a:ln/>
              <a:effectLst/>
              <a:latin typeface="Arial" charset="0"/>
            </a:rPr>
            <a:t>) – вымерли</a:t>
          </a:r>
        </a:p>
      </dsp:txBody>
      <dsp:txXfrm>
        <a:off x="1719186" y="2126770"/>
        <a:ext cx="6861836" cy="720152"/>
      </dsp:txXfrm>
    </dsp:sp>
    <dsp:sp modelId="{C56C5BBC-C0FC-4B41-B226-712D1EC611C0}">
      <dsp:nvSpPr>
        <dsp:cNvPr id="0" name=""/>
        <dsp:cNvSpPr/>
      </dsp:nvSpPr>
      <dsp:spPr>
        <a:xfrm>
          <a:off x="1694215" y="2989174"/>
          <a:ext cx="6939754" cy="79807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smtClean="0">
              <a:ln/>
              <a:effectLst/>
              <a:latin typeface="Arial" charset="0"/>
            </a:rPr>
            <a:t>Класс Ракообразные </a:t>
          </a:r>
          <a:r>
            <a:rPr kumimoji="0" lang="en-US" sz="3000" b="0" i="0" u="none" strike="noStrike" kern="1200" cap="none" normalizeH="0" baseline="0" smtClean="0">
              <a:ln/>
              <a:effectLst/>
              <a:latin typeface="Arial" charset="0"/>
            </a:rPr>
            <a:t>(Crustacea)</a:t>
          </a:r>
          <a:endParaRPr kumimoji="0" lang="ru-RU" sz="30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1733174" y="3028133"/>
        <a:ext cx="6861836" cy="720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40452-EBA0-48F0-A7A6-6B58B661FA79}">
      <dsp:nvSpPr>
        <dsp:cNvPr id="0" name=""/>
        <dsp:cNvSpPr/>
      </dsp:nvSpPr>
      <dsp:spPr>
        <a:xfrm>
          <a:off x="3741092" y="2262981"/>
          <a:ext cx="747414" cy="1182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707" y="0"/>
              </a:lnTo>
              <a:lnTo>
                <a:pt x="373707" y="1182944"/>
              </a:lnTo>
              <a:lnTo>
                <a:pt x="747414" y="1182944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5F146-D8A7-4C17-841D-FA0468C5C7DC}">
      <dsp:nvSpPr>
        <dsp:cNvPr id="0" name=""/>
        <dsp:cNvSpPr/>
      </dsp:nvSpPr>
      <dsp:spPr>
        <a:xfrm>
          <a:off x="3741092" y="2217261"/>
          <a:ext cx="7474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7414" y="45720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7F8F7-1DCE-43EF-A017-8BB11A726047}">
      <dsp:nvSpPr>
        <dsp:cNvPr id="0" name=""/>
        <dsp:cNvSpPr/>
      </dsp:nvSpPr>
      <dsp:spPr>
        <a:xfrm>
          <a:off x="3741092" y="1080036"/>
          <a:ext cx="747414" cy="1182944"/>
        </a:xfrm>
        <a:custGeom>
          <a:avLst/>
          <a:gdLst/>
          <a:ahLst/>
          <a:cxnLst/>
          <a:rect l="0" t="0" r="0" b="0"/>
          <a:pathLst>
            <a:path>
              <a:moveTo>
                <a:pt x="0" y="1182944"/>
              </a:moveTo>
              <a:lnTo>
                <a:pt x="373707" y="1182944"/>
              </a:lnTo>
              <a:lnTo>
                <a:pt x="373707" y="0"/>
              </a:lnTo>
              <a:lnTo>
                <a:pt x="747414" y="0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AFEAF-4D10-4A57-B398-48DE9717F0BA}">
      <dsp:nvSpPr>
        <dsp:cNvPr id="0" name=""/>
        <dsp:cNvSpPr/>
      </dsp:nvSpPr>
      <dsp:spPr>
        <a:xfrm>
          <a:off x="4018" y="1693077"/>
          <a:ext cx="3737074" cy="113980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 smtClean="0">
              <a:ln/>
              <a:effectLst/>
              <a:latin typeface="Arial" charset="0"/>
            </a:rPr>
            <a:t>Класс Ракообразные </a:t>
          </a:r>
          <a:r>
            <a:rPr kumimoji="0" lang="en-US" sz="2400" b="0" i="0" u="none" strike="noStrike" kern="1200" cap="none" normalizeH="0" baseline="0" dirty="0" smtClean="0">
              <a:ln/>
              <a:effectLst/>
              <a:latin typeface="Arial" charset="0"/>
            </a:rPr>
            <a:t>(</a:t>
          </a:r>
          <a:r>
            <a:rPr kumimoji="0" lang="en-US" sz="2400" b="0" i="0" u="none" strike="noStrike" kern="1200" cap="none" normalizeH="0" baseline="0" dirty="0" err="1" smtClean="0">
              <a:ln/>
              <a:effectLst/>
              <a:latin typeface="Arial" charset="0"/>
            </a:rPr>
            <a:t>Crustacea</a:t>
          </a:r>
          <a:r>
            <a:rPr kumimoji="0" lang="en-US" sz="2400" b="0" i="0" u="none" strike="noStrike" kern="1200" cap="none" normalizeH="0" baseline="0" dirty="0" smtClean="0">
              <a:ln/>
              <a:effectLst/>
              <a:latin typeface="Arial" charset="0"/>
            </a:rPr>
            <a:t>)</a:t>
          </a:r>
          <a:endParaRPr lang="ru-RU" sz="2400" kern="1200" dirty="0"/>
        </a:p>
      </dsp:txBody>
      <dsp:txXfrm>
        <a:off x="59659" y="1748718"/>
        <a:ext cx="3625792" cy="1028525"/>
      </dsp:txXfrm>
    </dsp:sp>
    <dsp:sp modelId="{AB08CEEA-88A1-4945-A13A-84A15C630F35}">
      <dsp:nvSpPr>
        <dsp:cNvPr id="0" name=""/>
        <dsp:cNvSpPr/>
      </dsp:nvSpPr>
      <dsp:spPr>
        <a:xfrm>
          <a:off x="4488507" y="722131"/>
          <a:ext cx="3737074" cy="7158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Подкласс жаброногие</a:t>
          </a:r>
          <a:endParaRPr lang="ru-RU" sz="2400" kern="1200" dirty="0"/>
        </a:p>
      </dsp:txBody>
      <dsp:txXfrm>
        <a:off x="4523450" y="757074"/>
        <a:ext cx="3667188" cy="645924"/>
      </dsp:txXfrm>
    </dsp:sp>
    <dsp:sp modelId="{75FAF669-5A56-4541-96F1-831116C111EC}">
      <dsp:nvSpPr>
        <dsp:cNvPr id="0" name=""/>
        <dsp:cNvSpPr/>
      </dsp:nvSpPr>
      <dsp:spPr>
        <a:xfrm>
          <a:off x="4488507" y="1905076"/>
          <a:ext cx="3737074" cy="7158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Подкласс максилоподы</a:t>
          </a:r>
          <a:endParaRPr lang="ru-RU" sz="2400" kern="1200" dirty="0"/>
        </a:p>
      </dsp:txBody>
      <dsp:txXfrm>
        <a:off x="4523450" y="1940019"/>
        <a:ext cx="3667188" cy="645924"/>
      </dsp:txXfrm>
    </dsp:sp>
    <dsp:sp modelId="{834C984B-7E61-450C-8233-A657A9DA5B5F}">
      <dsp:nvSpPr>
        <dsp:cNvPr id="0" name=""/>
        <dsp:cNvSpPr/>
      </dsp:nvSpPr>
      <dsp:spPr>
        <a:xfrm>
          <a:off x="4488507" y="3088021"/>
          <a:ext cx="3737074" cy="7158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Подкласс высшие</a:t>
          </a:r>
          <a:endParaRPr lang="ru-RU" sz="2400" kern="1200" dirty="0"/>
        </a:p>
      </dsp:txBody>
      <dsp:txXfrm>
        <a:off x="4523450" y="3122964"/>
        <a:ext cx="3667188" cy="645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7F752-3D18-4C49-8427-299615822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0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036C2-3551-4A26-BE78-151FAEF1A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1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8968C-A896-4E35-89BE-214FF571F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195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C9F2A-F47D-44D5-935B-79D209FC5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0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736B9-CA5C-42AA-93F4-E31707E8A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91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85761-6D14-4318-981E-042E6D953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9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FE728-4AE5-4FA4-8AFE-BE4629838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2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DBE7F-CC84-415B-900D-930DD03C6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5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1E8E1-1589-4990-85A3-B62C3B84B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4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D785F-EC25-443D-A6CD-99630566C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84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9D9F4-4D9A-48F9-8883-610D99F17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11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6C428-9D10-4E9C-ADD1-54FAA7DFE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6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B0736-D3F9-4C3D-A80F-A5AE7E6C2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6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792DF-AA86-400B-9C32-59C62FF62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4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FBD7E"/>
            </a:gs>
            <a:gs pos="100000">
              <a:srgbClr val="3399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5672640-5565-4409-BED9-F6172C53F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3_05"/>
          <p:cNvPicPr>
            <a:picLocks noChangeAspect="1" noChangeArrowheads="1"/>
          </p:cNvPicPr>
          <p:nvPr/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b="1" smtClean="0"/>
              <a:t>Тип Членистоногие (</a:t>
            </a:r>
            <a:r>
              <a:rPr lang="en-US" sz="5400" b="1" smtClean="0"/>
              <a:t>Arthropoda)</a:t>
            </a:r>
            <a:endParaRPr lang="ru-RU" sz="5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561975"/>
          </a:xfrm>
        </p:spPr>
        <p:txBody>
          <a:bodyPr/>
          <a:lstStyle/>
          <a:p>
            <a:pPr eaLnBrk="1" hangingPunct="1"/>
            <a:r>
              <a:rPr lang="ru-RU" sz="4000" smtClean="0"/>
              <a:t>Ископаемые трилобиты</a:t>
            </a:r>
          </a:p>
        </p:txBody>
      </p:sp>
      <p:pic>
        <p:nvPicPr>
          <p:cNvPr id="10243" name="Picture 8" descr="050601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9144000" cy="609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Общая характеристика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dirty="0"/>
              <a:t>Обитают в пресной и морской </a:t>
            </a:r>
            <a:r>
              <a:rPr lang="ru-RU" dirty="0" smtClean="0"/>
              <a:t>воде. Имеют </a:t>
            </a:r>
            <a:r>
              <a:rPr lang="ru-RU" dirty="0"/>
              <a:t>большое кормовое значение для рыб и </a:t>
            </a:r>
            <a:r>
              <a:rPr lang="ru-RU" dirty="0" smtClean="0"/>
              <a:t>китообразных.</a:t>
            </a:r>
          </a:p>
          <a:p>
            <a:pPr>
              <a:defRPr/>
            </a:pPr>
            <a:r>
              <a:rPr lang="ru-RU" dirty="0" smtClean="0"/>
              <a:t>Тело </a:t>
            </a:r>
            <a:r>
              <a:rPr lang="ru-RU" dirty="0"/>
              <a:t>разделено на голову, грудь и </a:t>
            </a:r>
            <a:r>
              <a:rPr lang="ru-RU" dirty="0" smtClean="0"/>
              <a:t>брюшко. На голове 2 пары антенн и 3 пары челюстей. Голова </a:t>
            </a:r>
            <a:r>
              <a:rPr lang="ru-RU" dirty="0"/>
              <a:t>и грудь </a:t>
            </a:r>
            <a:r>
              <a:rPr lang="ru-RU" dirty="0" smtClean="0"/>
              <a:t>зачастую слиты </a:t>
            </a:r>
            <a:r>
              <a:rPr lang="ru-RU" dirty="0"/>
              <a:t>в головогрудь. </a:t>
            </a:r>
            <a:r>
              <a:rPr lang="ru-RU" dirty="0" smtClean="0"/>
              <a:t>Ходильных ног до </a:t>
            </a:r>
            <a:r>
              <a:rPr lang="ru-RU" dirty="0"/>
              <a:t>10 </a:t>
            </a:r>
            <a:r>
              <a:rPr lang="ru-RU" dirty="0" smtClean="0"/>
              <a:t>пар.</a:t>
            </a:r>
            <a:endParaRPr lang="ru-RU" dirty="0"/>
          </a:p>
          <a:p>
            <a:pPr>
              <a:defRPr/>
            </a:pPr>
            <a:r>
              <a:rPr lang="ru-RU" b="1" dirty="0"/>
              <a:t>Органы дыхания</a:t>
            </a:r>
            <a:r>
              <a:rPr lang="ru-RU" dirty="0"/>
              <a:t> – нитевидные или листовидные жабры. Располагаются на конечностях или по бокам тела. Некоторые низшие дышат все поверхностью тела.</a:t>
            </a:r>
          </a:p>
          <a:p>
            <a:pPr>
              <a:defRPr/>
            </a:pPr>
            <a:r>
              <a:rPr lang="ru-RU" b="1" dirty="0"/>
              <a:t>Развитие</a:t>
            </a:r>
            <a:r>
              <a:rPr lang="ru-RU" dirty="0"/>
              <a:t> с полным и неполным превращением. У низших ракообразных, развивающихся с полным превращением личинка называется </a:t>
            </a:r>
            <a:r>
              <a:rPr lang="ru-RU" dirty="0" err="1"/>
              <a:t>науплиус</a:t>
            </a:r>
            <a:r>
              <a:rPr lang="ru-RU" dirty="0"/>
              <a:t> (цик­лоп), у высших – </a:t>
            </a:r>
            <a:r>
              <a:rPr lang="ru-RU" dirty="0" err="1"/>
              <a:t>зоеа</a:t>
            </a:r>
            <a:r>
              <a:rPr lang="ru-RU" dirty="0"/>
              <a:t> (крабы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13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2913" y="2117725"/>
            <a:ext cx="4891087" cy="3598863"/>
          </a:xfrm>
          <a:noFill/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Личиночные стадии Ракообразных</a:t>
            </a: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0" y="5949950"/>
            <a:ext cx="433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Науплиус</a:t>
            </a: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4252913" y="5949950"/>
            <a:ext cx="489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Зоеа</a:t>
            </a:r>
          </a:p>
        </p:txBody>
      </p:sp>
      <p:pic>
        <p:nvPicPr>
          <p:cNvPr id="17414" name="Picture 4" descr="13_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16138"/>
            <a:ext cx="4337050" cy="3600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Классификация класса Ракообразные</a:t>
            </a:r>
          </a:p>
        </p:txBody>
      </p:sp>
      <p:graphicFrame>
        <p:nvGraphicFramePr>
          <p:cNvPr id="7" name="Рисунок SmartArt 6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11640432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Подкласс </a:t>
            </a:r>
            <a:r>
              <a:rPr lang="ru-RU" dirty="0" err="1"/>
              <a:t>Ж</a:t>
            </a:r>
            <a:r>
              <a:rPr lang="ru-RU" dirty="0" err="1" smtClean="0"/>
              <a:t>аброногие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Наиболее примитивные. Жабры ветвистые, на ножках. Есть грудные листовидные ножки, которые служат для движения, дыхания и захвата пищи. Голова обособлена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Отряды:</a:t>
            </a:r>
          </a:p>
          <a:p>
            <a:r>
              <a:rPr lang="ru-RU" dirty="0" err="1" smtClean="0"/>
              <a:t>Ветвистоусые</a:t>
            </a:r>
            <a:endParaRPr lang="ru-RU" dirty="0" smtClean="0"/>
          </a:p>
          <a:p>
            <a:r>
              <a:rPr lang="ru-RU" dirty="0" smtClean="0"/>
              <a:t>Щитни.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063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Подкласс </a:t>
            </a:r>
            <a:r>
              <a:rPr lang="ru-RU" sz="4000" dirty="0" err="1" smtClean="0"/>
              <a:t>Жаброногие</a:t>
            </a:r>
            <a:r>
              <a:rPr lang="ru-RU" sz="4000" dirty="0" smtClean="0"/>
              <a:t>. </a:t>
            </a:r>
          </a:p>
        </p:txBody>
      </p:sp>
      <p:pic>
        <p:nvPicPr>
          <p:cNvPr id="13315" name="Picture 4" descr="14_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25"/>
            <a:ext cx="6075363" cy="3957638"/>
          </a:xfrm>
          <a:noFill/>
        </p:spPr>
      </p:pic>
      <p:pic>
        <p:nvPicPr>
          <p:cNvPr id="13316" name="Picture 6" descr="14_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9663" y="1952625"/>
            <a:ext cx="2954337" cy="3959225"/>
          </a:xfrm>
          <a:noFill/>
        </p:spPr>
      </p:pic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0" y="119697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/>
              <a:t>Отряд </a:t>
            </a:r>
            <a:r>
              <a:rPr lang="ru-RU" sz="2400" dirty="0" err="1" smtClean="0"/>
              <a:t>Ветвистоусые</a:t>
            </a:r>
            <a:r>
              <a:rPr lang="ru-RU" sz="2400" dirty="0" smtClean="0"/>
              <a:t>: </a:t>
            </a:r>
            <a:r>
              <a:rPr lang="ru-RU" sz="2400" dirty="0" smtClean="0">
                <a:solidFill>
                  <a:schemeClr val="tx2"/>
                </a:solidFill>
              </a:rPr>
              <a:t>Д</a:t>
            </a:r>
            <a:r>
              <a:rPr lang="ru-RU" sz="2400" dirty="0" smtClean="0"/>
              <a:t>афния </a:t>
            </a:r>
            <a:r>
              <a:rPr lang="ru-RU" sz="2400" dirty="0"/>
              <a:t>(водяная блоха)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7859"/>
            <a:ext cx="8486769" cy="11620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/>
              <a:t>Подкласс </a:t>
            </a:r>
            <a:r>
              <a:rPr lang="ru-RU" sz="4000" dirty="0" err="1"/>
              <a:t>Жаброногие</a:t>
            </a:r>
            <a:r>
              <a:rPr lang="ru-RU" sz="4000" dirty="0"/>
              <a:t>. Отряд Щитни.</a:t>
            </a:r>
            <a:endParaRPr lang="ru-RU" sz="4000" dirty="0" smtClean="0"/>
          </a:p>
        </p:txBody>
      </p:sp>
      <p:pic>
        <p:nvPicPr>
          <p:cNvPr id="12291" name="Picture 5" descr="14_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72" y="1379909"/>
            <a:ext cx="5451670" cy="4392488"/>
          </a:xfrm>
          <a:noFill/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57200" y="1379909"/>
            <a:ext cx="3008313" cy="4569371"/>
          </a:xfrm>
        </p:spPr>
        <p:txBody>
          <a:bodyPr>
            <a:normAutofit/>
          </a:bodyPr>
          <a:lstStyle/>
          <a:p>
            <a:r>
              <a:rPr lang="ru-RU" sz="2400" dirty="0"/>
              <a:t>До 5 см, крупные, коричневые, тело прикрыто щитом. </a:t>
            </a:r>
            <a:r>
              <a:rPr lang="ru-RU" sz="2400" dirty="0" smtClean="0"/>
              <a:t>Количество конечностей – до 70 пар. Обитают чаще всего во временных пересыхающих водоемах.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Подкласс </a:t>
            </a:r>
            <a:r>
              <a:rPr lang="ru-RU" dirty="0" err="1"/>
              <a:t>М</a:t>
            </a:r>
            <a:r>
              <a:rPr lang="ru-RU" dirty="0" err="1" smtClean="0"/>
              <a:t>аксиллоподы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Грудной отдел сегментирован, грудные ножки – для передвижения, дышат через покровы </a:t>
            </a:r>
            <a:r>
              <a:rPr lang="ru-RU" dirty="0" smtClean="0"/>
              <a:t>тела.</a:t>
            </a:r>
          </a:p>
          <a:p>
            <a:pPr marL="0" indent="0">
              <a:buNone/>
            </a:pPr>
            <a:r>
              <a:rPr lang="ru-RU" dirty="0" smtClean="0"/>
              <a:t>Отряды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веслоногие</a:t>
            </a:r>
          </a:p>
          <a:p>
            <a:pPr lvl="0"/>
            <a:r>
              <a:rPr lang="ru-RU" dirty="0" err="1"/>
              <a:t>карпоеды</a:t>
            </a:r>
            <a:endParaRPr lang="ru-RU" dirty="0"/>
          </a:p>
          <a:p>
            <a:r>
              <a:rPr lang="ru-RU" dirty="0"/>
              <a:t>усоногие</a:t>
            </a:r>
          </a:p>
        </p:txBody>
      </p:sp>
    </p:spTree>
    <p:extLst>
      <p:ext uri="{BB962C8B-B14F-4D97-AF65-F5344CB8AC3E}">
        <p14:creationId xmlns:p14="http://schemas.microsoft.com/office/powerpoint/2010/main" val="520641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765175"/>
          </a:xfrm>
        </p:spPr>
        <p:txBody>
          <a:bodyPr/>
          <a:lstStyle/>
          <a:p>
            <a:pPr eaLnBrk="1" hangingPunct="1"/>
            <a:r>
              <a:rPr lang="ru-RU" dirty="0" smtClean="0"/>
              <a:t>Подкласс </a:t>
            </a:r>
            <a:r>
              <a:rPr lang="ru-RU" dirty="0" err="1" smtClean="0"/>
              <a:t>Максиллоподы</a:t>
            </a:r>
            <a:r>
              <a:rPr lang="ru-RU" dirty="0" smtClean="0"/>
              <a:t>. </a:t>
            </a:r>
          </a:p>
        </p:txBody>
      </p:sp>
      <p:pic>
        <p:nvPicPr>
          <p:cNvPr id="14339" name="Picture 4" descr="14_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800"/>
            <a:ext cx="5751513" cy="4140200"/>
          </a:xfrm>
          <a:noFill/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0" y="11001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Отряд Веслоногие </a:t>
            </a:r>
            <a:r>
              <a:rPr lang="ru-RU" sz="2400" dirty="0">
                <a:solidFill>
                  <a:schemeClr val="tx2"/>
                </a:solidFill>
              </a:rPr>
              <a:t>раки:</a:t>
            </a:r>
            <a:r>
              <a:rPr lang="ru-RU" sz="2400" dirty="0"/>
              <a:t> циклоп и </a:t>
            </a:r>
            <a:r>
              <a:rPr lang="ru-RU" sz="2400" dirty="0" err="1"/>
              <a:t>диаптомус</a:t>
            </a:r>
            <a:r>
              <a:rPr lang="ru-RU" sz="2400" dirty="0"/>
              <a:t> </a:t>
            </a:r>
          </a:p>
        </p:txBody>
      </p:sp>
      <p:pic>
        <p:nvPicPr>
          <p:cNvPr id="14341" name="Picture 7" descr="Диаптому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5813" y="1628800"/>
            <a:ext cx="3278187" cy="413702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0886" y="5851059"/>
            <a:ext cx="9123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Тело вытянутое, стройное, на переднем конце 1 пара неразветвленных усиков, брюшко имеет вилочку, у самок по бокам брюшка яйцевые мешки</a:t>
            </a:r>
            <a:r>
              <a:rPr lang="ru-RU" sz="2000" dirty="0" smtClean="0"/>
              <a:t>. Размеры – 1-10 мм.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6961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Подкласс </a:t>
            </a:r>
            <a:r>
              <a:rPr lang="ru-RU" sz="4000" dirty="0" err="1" smtClean="0"/>
              <a:t>Максиллоподы</a:t>
            </a:r>
            <a:r>
              <a:rPr lang="ru-RU" sz="4000" dirty="0" smtClean="0"/>
              <a:t> 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0" y="1131361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Отряд </a:t>
            </a:r>
            <a:r>
              <a:rPr lang="ru-RU" sz="2400" dirty="0" err="1" smtClean="0">
                <a:solidFill>
                  <a:schemeClr val="tx2"/>
                </a:solidFill>
              </a:rPr>
              <a:t>Карпоеды</a:t>
            </a:r>
            <a:r>
              <a:rPr lang="ru-RU" sz="2400" dirty="0">
                <a:solidFill>
                  <a:schemeClr val="tx2"/>
                </a:solidFill>
              </a:rPr>
              <a:t>:</a:t>
            </a:r>
            <a:r>
              <a:rPr lang="ru-RU" sz="2400" dirty="0"/>
              <a:t> карповая вошь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948441"/>
            <a:ext cx="3600400" cy="3965663"/>
          </a:xfrm>
        </p:spPr>
        <p:txBody>
          <a:bodyPr/>
          <a:lstStyle/>
          <a:p>
            <a:r>
              <a:rPr lang="ru-RU" sz="2400" dirty="0"/>
              <a:t>До 3 см длиной, 1 пара </a:t>
            </a:r>
            <a:r>
              <a:rPr lang="ru-RU" sz="2400" dirty="0" err="1"/>
              <a:t>ногочелюстей</a:t>
            </a:r>
            <a:r>
              <a:rPr lang="ru-RU" sz="2400" dirty="0"/>
              <a:t> превратилась в присоски для прикрепления на теле рыб. </a:t>
            </a:r>
            <a:r>
              <a:rPr lang="ru-RU" sz="2400" dirty="0" smtClean="0"/>
              <a:t>Питаются </a:t>
            </a:r>
            <a:r>
              <a:rPr lang="ru-RU" sz="2400" dirty="0"/>
              <a:t>кровью.</a:t>
            </a:r>
          </a:p>
        </p:txBody>
      </p:sp>
      <p:pic>
        <p:nvPicPr>
          <p:cNvPr id="7" name="Picture 5" descr="14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16832"/>
            <a:ext cx="4926217" cy="399727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0" y="5846763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Членистоногие (Arthropoda) – это крупнейший тип животных, объединяющий сегментированных высших беспозвоночных.</a:t>
            </a:r>
          </a:p>
        </p:txBody>
      </p:sp>
      <p:pic>
        <p:nvPicPr>
          <p:cNvPr id="7171" name="Picture 9" descr="членистоног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0"/>
            <a:ext cx="7885113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29600" cy="549275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Подкласс </a:t>
            </a:r>
            <a:r>
              <a:rPr lang="ru-RU" sz="3600" dirty="0" err="1" smtClean="0"/>
              <a:t>Максиллоподы</a:t>
            </a:r>
            <a:r>
              <a:rPr lang="ru-RU" sz="3600" dirty="0" smtClean="0"/>
              <a:t> 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0" y="71438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chemeClr val="tx2"/>
              </a:solidFill>
            </a:endParaRP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0" y="9556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Отряд Усоногие </a:t>
            </a:r>
            <a:r>
              <a:rPr lang="ru-RU" sz="2400" dirty="0">
                <a:solidFill>
                  <a:schemeClr val="tx2"/>
                </a:solidFill>
              </a:rPr>
              <a:t>раки:</a:t>
            </a:r>
            <a:r>
              <a:rPr lang="ru-RU" sz="2400" dirty="0"/>
              <a:t> морские желуди и морские уточки</a:t>
            </a:r>
          </a:p>
        </p:txBody>
      </p:sp>
      <p:pic>
        <p:nvPicPr>
          <p:cNvPr id="16389" name="Picture 14" descr="14_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00213"/>
            <a:ext cx="5908675" cy="3959225"/>
          </a:xfrm>
          <a:noFill/>
        </p:spPr>
      </p:pic>
      <p:pic>
        <p:nvPicPr>
          <p:cNvPr id="16390" name="Picture 18" descr="уто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00213"/>
            <a:ext cx="32035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516" y="5912815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орские </a:t>
            </a:r>
            <a:r>
              <a:rPr lang="ru-RU" dirty="0"/>
              <a:t>животные, не похожи на ракообразных, ведут прикрепленный образ жизни. Обрастают известковым домиком. Гермафродиты.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Подкласс </a:t>
            </a:r>
            <a:r>
              <a:rPr lang="ru-RU" b="1" dirty="0" smtClean="0"/>
              <a:t>Высшие раки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Ракообразные средних и крупных размеров.</a:t>
            </a:r>
          </a:p>
          <a:p>
            <a:r>
              <a:rPr lang="ru-RU" dirty="0" smtClean="0"/>
              <a:t>Содержит более 35 тысяч видов, крупнейший по численности класс ракообразных.</a:t>
            </a:r>
          </a:p>
          <a:p>
            <a:r>
              <a:rPr lang="ru-RU" dirty="0" smtClean="0"/>
              <a:t>Распространены повсеместно, в том числе и на суше.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345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Подкласс Высшие раки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Включает отряды:</a:t>
            </a:r>
          </a:p>
          <a:p>
            <a:r>
              <a:rPr lang="ru-RU" dirty="0"/>
              <a:t>Р</a:t>
            </a:r>
            <a:r>
              <a:rPr lang="ru-RU" dirty="0" smtClean="0"/>
              <a:t>авноногие </a:t>
            </a:r>
            <a:r>
              <a:rPr lang="ru-RU" dirty="0"/>
              <a:t>(мокрицы)</a:t>
            </a:r>
          </a:p>
          <a:p>
            <a:r>
              <a:rPr lang="ru-RU" dirty="0" err="1"/>
              <a:t>Р</a:t>
            </a:r>
            <a:r>
              <a:rPr lang="ru-RU" dirty="0" err="1" smtClean="0"/>
              <a:t>азноногие</a:t>
            </a:r>
            <a:r>
              <a:rPr lang="ru-RU" dirty="0" smtClean="0"/>
              <a:t> </a:t>
            </a:r>
            <a:r>
              <a:rPr lang="ru-RU" dirty="0"/>
              <a:t>(бокоплавы)</a:t>
            </a:r>
          </a:p>
          <a:p>
            <a:r>
              <a:rPr lang="ru-RU" dirty="0" err="1" smtClean="0"/>
              <a:t>Эвфаузиевые</a:t>
            </a:r>
            <a:endParaRPr lang="ru-RU" dirty="0" smtClean="0"/>
          </a:p>
          <a:p>
            <a:r>
              <a:rPr lang="ru-RU" dirty="0" smtClean="0"/>
              <a:t>Десятиногие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099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4000" smtClean="0"/>
              <a:t>Подкласс Высшие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0" y="9556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chemeClr val="tx2"/>
                </a:solidFill>
              </a:rPr>
              <a:t>Отряд Равноногие (мокрицы)</a:t>
            </a:r>
            <a:endParaRPr lang="ru-RU" sz="2400"/>
          </a:p>
        </p:txBody>
      </p:sp>
      <p:pic>
        <p:nvPicPr>
          <p:cNvPr id="20484" name="Picture 6" descr="14_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95463"/>
            <a:ext cx="9144000" cy="5089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346075"/>
          </a:xfrm>
        </p:spPr>
        <p:txBody>
          <a:bodyPr/>
          <a:lstStyle/>
          <a:p>
            <a:pPr eaLnBrk="1" hangingPunct="1"/>
            <a:r>
              <a:rPr lang="ru-RU" sz="4000" smtClean="0"/>
              <a:t>Подкласс Высшие</a:t>
            </a:r>
          </a:p>
        </p:txBody>
      </p:sp>
      <p:pic>
        <p:nvPicPr>
          <p:cNvPr id="21507" name="Picture 5" descr="14_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62050"/>
            <a:ext cx="9144000" cy="5695950"/>
          </a:xfrm>
          <a:noFill/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0" y="6207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chemeClr val="tx2"/>
                </a:solidFill>
              </a:rPr>
              <a:t>Отряд Разноногие (бокоплавы)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/>
              <a:t>Подкласс Высшие</a:t>
            </a:r>
          </a:p>
        </p:txBody>
      </p:sp>
      <p:pic>
        <p:nvPicPr>
          <p:cNvPr id="19459" name="Picture 6" descr="14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62225"/>
            <a:ext cx="6011863" cy="2859088"/>
          </a:xfrm>
          <a:noFill/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0" y="11715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chemeClr val="tx2"/>
                </a:solidFill>
              </a:rPr>
              <a:t>Отряд Эвфаузиевые: криль</a:t>
            </a:r>
            <a:endParaRPr lang="ru-RU" sz="2400"/>
          </a:p>
        </p:txBody>
      </p:sp>
      <p:pic>
        <p:nvPicPr>
          <p:cNvPr id="19461" name="Picture 8" descr="крил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4738" y="2060575"/>
            <a:ext cx="2989262" cy="386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Отряд Десятиногие раки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Наиболее крупные и высокоорганизованные ракообразные.</a:t>
            </a:r>
          </a:p>
          <a:p>
            <a:r>
              <a:rPr lang="ru-RU" dirty="0" smtClean="0"/>
              <a:t>Насчитывают около 10 тысяч видов.</a:t>
            </a:r>
          </a:p>
          <a:p>
            <a:r>
              <a:rPr lang="ru-RU" dirty="0" smtClean="0"/>
              <a:t>Ходильных ног – 5 пар.</a:t>
            </a:r>
          </a:p>
          <a:p>
            <a:r>
              <a:rPr lang="ru-RU" dirty="0" smtClean="0"/>
              <a:t>Брюшко имеет шесть сегментов, на каждом – по паре ног.</a:t>
            </a:r>
          </a:p>
          <a:p>
            <a:r>
              <a:rPr lang="ru-RU" dirty="0" smtClean="0"/>
              <a:t>Развитие прямое или с метаморфозом.</a:t>
            </a:r>
          </a:p>
          <a:p>
            <a:r>
              <a:rPr lang="ru-RU" dirty="0"/>
              <a:t>Включают группы: </a:t>
            </a:r>
            <a:endParaRPr lang="ru-RU" dirty="0" smtClean="0"/>
          </a:p>
          <a:p>
            <a:pPr lvl="1"/>
            <a:r>
              <a:rPr lang="ru-RU" dirty="0" smtClean="0"/>
              <a:t>длиннохвостые</a:t>
            </a:r>
            <a:endParaRPr lang="ru-RU" dirty="0"/>
          </a:p>
          <a:p>
            <a:pPr lvl="1"/>
            <a:r>
              <a:rPr lang="ru-RU" dirty="0" smtClean="0"/>
              <a:t>мягкохвостые</a:t>
            </a:r>
            <a:endParaRPr lang="ru-RU" dirty="0"/>
          </a:p>
          <a:p>
            <a:pPr lvl="1"/>
            <a:r>
              <a:rPr lang="ru-RU" dirty="0" smtClean="0"/>
              <a:t>короткохвостые</a:t>
            </a:r>
            <a:endParaRPr lang="ru-RU" dirty="0"/>
          </a:p>
          <a:p>
            <a:pPr lvl="1"/>
            <a:r>
              <a:rPr lang="ru-RU" dirty="0" smtClean="0"/>
              <a:t>креветки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13443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Подкласс Высшие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dirty="0" smtClean="0"/>
              <a:t>Десятиногие раки</a:t>
            </a:r>
          </a:p>
        </p:txBody>
      </p:sp>
      <p:pic>
        <p:nvPicPr>
          <p:cNvPr id="22532" name="Picture 15" descr="Рак отшельник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1625571"/>
            <a:ext cx="3890962" cy="4752975"/>
          </a:xfrm>
          <a:noFill/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dirty="0" smtClean="0"/>
              <a:t>Мягкохвостые раки.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Представитель – рак-отшельник.</a:t>
            </a:r>
            <a:endParaRPr lang="ru-RU" dirty="0"/>
          </a:p>
          <a:p>
            <a:r>
              <a:rPr lang="ru-RU" dirty="0" smtClean="0"/>
              <a:t>Обитают </a:t>
            </a:r>
            <a:r>
              <a:rPr lang="ru-RU" dirty="0"/>
              <a:t>в </a:t>
            </a:r>
            <a:r>
              <a:rPr lang="ru-RU" dirty="0" smtClean="0"/>
              <a:t>морях.</a:t>
            </a:r>
          </a:p>
          <a:p>
            <a:r>
              <a:rPr lang="ru-RU" dirty="0" smtClean="0"/>
              <a:t>Брюшко </a:t>
            </a:r>
            <a:r>
              <a:rPr lang="ru-RU" dirty="0"/>
              <a:t>мягкое, не </a:t>
            </a:r>
            <a:r>
              <a:rPr lang="ru-RU" dirty="0" smtClean="0"/>
              <a:t>симметричное.</a:t>
            </a:r>
          </a:p>
          <a:p>
            <a:r>
              <a:rPr lang="ru-RU" dirty="0" smtClean="0"/>
              <a:t>Живут </a:t>
            </a:r>
            <a:r>
              <a:rPr lang="ru-RU" dirty="0"/>
              <a:t>в симбиозе с актиниями в пустых раковинах брюхоногих моллюсков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Подкласс Высшие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dirty="0" smtClean="0"/>
              <a:t>Десятиногие раки</a:t>
            </a:r>
          </a:p>
        </p:txBody>
      </p:sp>
      <p:sp>
        <p:nvSpPr>
          <p:cNvPr id="10" name="Text Box 17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457200" y="1600200"/>
            <a:ext cx="4038600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400" dirty="0" smtClean="0"/>
              <a:t>Короткохвостые раки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Представители – крабы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Обитают </a:t>
            </a:r>
            <a:r>
              <a:rPr lang="ru-RU" sz="2400" dirty="0"/>
              <a:t>в </a:t>
            </a:r>
            <a:r>
              <a:rPr lang="ru-RU" sz="2400" dirty="0" smtClean="0"/>
              <a:t>морях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Имеют </a:t>
            </a:r>
            <a:r>
              <a:rPr lang="ru-RU" sz="2400" dirty="0"/>
              <a:t>широкую головогрудь, брюшко короткое, подогнуто под головогрудь</a:t>
            </a:r>
            <a:r>
              <a:rPr lang="ru-RU" sz="2400" dirty="0" smtClean="0"/>
              <a:t>.</a:t>
            </a:r>
          </a:p>
        </p:txBody>
      </p:sp>
      <p:pic>
        <p:nvPicPr>
          <p:cNvPr id="9" name="Picture 13" descr="краб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87" y="1466208"/>
            <a:ext cx="4146379" cy="5131144"/>
          </a:xfrm>
          <a:noFill/>
        </p:spPr>
      </p:pic>
    </p:spTree>
    <p:extLst>
      <p:ext uri="{BB962C8B-B14F-4D97-AF65-F5344CB8AC3E}">
        <p14:creationId xmlns:p14="http://schemas.microsoft.com/office/powerpoint/2010/main" val="34348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Подкласс Высшие</a:t>
            </a:r>
            <a:br>
              <a:rPr lang="ru-RU" sz="4000" dirty="0" smtClean="0"/>
            </a:br>
            <a:r>
              <a:rPr lang="ru-RU" sz="3200" dirty="0" smtClean="0"/>
              <a:t>Десятиногие раки</a:t>
            </a:r>
          </a:p>
        </p:txBody>
      </p:sp>
      <p:sp>
        <p:nvSpPr>
          <p:cNvPr id="12" name="Text Box 12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457200" y="1600200"/>
            <a:ext cx="40386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400" dirty="0" smtClean="0"/>
              <a:t>Креветки.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Тело сплющено с боков.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Брюшко длинное, несет плавательные ножки.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Грудные ножки тонкие, без клешней, 5 пар.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Объекты промысла, корм для рыб.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1" name="Picture 10" descr="Креветка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00200"/>
            <a:ext cx="4160768" cy="518133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0825" y="5846763"/>
            <a:ext cx="8642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На долю членистоногих приходится больше видов, чем на все остальные типы животных, вместе взятые. </a:t>
            </a:r>
          </a:p>
        </p:txBody>
      </p:sp>
      <p:pic>
        <p:nvPicPr>
          <p:cNvPr id="6147" name="Picture 5" descr="05060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78835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541" y="205605"/>
            <a:ext cx="4751917" cy="11430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Подкласс Высшие</a:t>
            </a:r>
            <a:br>
              <a:rPr lang="ru-RU" sz="4000" dirty="0" smtClean="0"/>
            </a:br>
            <a:r>
              <a:rPr lang="ru-RU" sz="3200" dirty="0" smtClean="0"/>
              <a:t>Десятиногие раки</a:t>
            </a:r>
          </a:p>
        </p:txBody>
      </p:sp>
      <p:sp>
        <p:nvSpPr>
          <p:cNvPr id="11" name="Text Box 4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457200" y="1600200"/>
            <a:ext cx="4038600" cy="430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400" dirty="0"/>
              <a:t>Длиннохвостые </a:t>
            </a:r>
            <a:r>
              <a:rPr lang="ru-RU" sz="2400" dirty="0" smtClean="0"/>
              <a:t>раки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Представители: р</a:t>
            </a:r>
            <a:r>
              <a:rPr lang="ru-RU" sz="2400" dirty="0" smtClean="0">
                <a:solidFill>
                  <a:schemeClr val="tx2"/>
                </a:solidFill>
              </a:rPr>
              <a:t>ечной рак, омар, лангуст.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/>
              <a:t>Р</a:t>
            </a:r>
            <a:r>
              <a:rPr lang="ru-RU" sz="2400" dirty="0" smtClean="0"/>
              <a:t>ечной рак </a:t>
            </a:r>
            <a:r>
              <a:rPr lang="ru-RU" sz="2400" dirty="0"/>
              <a:t>до 25 см в </a:t>
            </a:r>
            <a:r>
              <a:rPr lang="ru-RU" sz="2400" dirty="0" smtClean="0"/>
              <a:t>длину.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Морские </a:t>
            </a:r>
            <a:r>
              <a:rPr lang="ru-RU" sz="2400" dirty="0"/>
              <a:t>раки – омары, длиной до 1 </a:t>
            </a:r>
            <a:r>
              <a:rPr lang="ru-RU" sz="2400" dirty="0" smtClean="0"/>
              <a:t>м.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Лангусты </a:t>
            </a:r>
            <a:r>
              <a:rPr lang="ru-RU" sz="2400" dirty="0"/>
              <a:t>обитают в морях, </a:t>
            </a:r>
            <a:r>
              <a:rPr lang="ru-RU" sz="2400" dirty="0" smtClean="0"/>
              <a:t>до 60 см, похожи </a:t>
            </a:r>
            <a:r>
              <a:rPr lang="ru-RU" sz="2400" dirty="0"/>
              <a:t>на </a:t>
            </a:r>
            <a:r>
              <a:rPr lang="ru-RU" sz="2400" dirty="0" smtClean="0"/>
              <a:t>речного </a:t>
            </a:r>
            <a:r>
              <a:rPr lang="ru-RU" sz="2400" dirty="0"/>
              <a:t>рака, нет мощных </a:t>
            </a:r>
            <a:r>
              <a:rPr lang="ru-RU" sz="2400" dirty="0" smtClean="0"/>
              <a:t>клешней.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Являются ценными промысловыми видами.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Европейский омар (Homarus gammarus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67" y="3645023"/>
            <a:ext cx="3960000" cy="297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ангуст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04664"/>
            <a:ext cx="3960000" cy="297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3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50900"/>
          </a:xfrm>
        </p:spPr>
        <p:txBody>
          <a:bodyPr/>
          <a:lstStyle/>
          <a:p>
            <a:pPr eaLnBrk="1" hangingPunct="1"/>
            <a:r>
              <a:rPr lang="ru-RU" smtClean="0"/>
              <a:t>Строение речного рака</a:t>
            </a:r>
          </a:p>
        </p:txBody>
      </p:sp>
      <p:pic>
        <p:nvPicPr>
          <p:cNvPr id="24579" name="Picture 4" descr="050603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65263"/>
            <a:ext cx="9144000" cy="4987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Конечности ракообразных</a:t>
            </a:r>
          </a:p>
        </p:txBody>
      </p:sp>
      <p:pic>
        <p:nvPicPr>
          <p:cNvPr id="25603" name="Picture 2" descr="https://konspekta.net/poisk-ruru/baza12/2814845242778.files/image0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113" y="1335088"/>
            <a:ext cx="7597775" cy="5334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Конечности ракообразных</a:t>
            </a:r>
          </a:p>
        </p:txBody>
      </p:sp>
      <p:pic>
        <p:nvPicPr>
          <p:cNvPr id="26627" name="Picture 7" descr="13_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8425" y="1282700"/>
            <a:ext cx="6407150" cy="5340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5589588"/>
            <a:ext cx="3924300" cy="720725"/>
          </a:xfrm>
        </p:spPr>
        <p:txBody>
          <a:bodyPr/>
          <a:lstStyle/>
          <a:p>
            <a:pPr eaLnBrk="1" hangingPunct="1"/>
            <a:r>
              <a:rPr lang="ru-RU" sz="2400" smtClean="0"/>
              <a:t>Статоцист – орган равновесия</a:t>
            </a:r>
          </a:p>
        </p:txBody>
      </p:sp>
      <p:pic>
        <p:nvPicPr>
          <p:cNvPr id="27651" name="Picture 5" descr="13_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3959225" cy="3959225"/>
          </a:xfrm>
          <a:noFill/>
        </p:spPr>
      </p:pic>
      <p:pic>
        <p:nvPicPr>
          <p:cNvPr id="27652" name="Picture 12" descr="13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1196975"/>
            <a:ext cx="5099050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13"/>
          <p:cNvSpPr>
            <a:spLocks noChangeArrowheads="1"/>
          </p:cNvSpPr>
          <p:nvPr/>
        </p:nvSpPr>
        <p:spPr bwMode="auto">
          <a:xfrm>
            <a:off x="4067175" y="5721350"/>
            <a:ext cx="507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sz="2400"/>
              <a:t>Покровы ракообразных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Строение речного рака</a:t>
            </a:r>
          </a:p>
        </p:txBody>
      </p:sp>
      <p:pic>
        <p:nvPicPr>
          <p:cNvPr id="28675" name="Picture 5" descr="13_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-11113"/>
            <a:ext cx="8316912" cy="68691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95963" y="274638"/>
            <a:ext cx="3348037" cy="2506662"/>
          </a:xfrm>
        </p:spPr>
        <p:txBody>
          <a:bodyPr/>
          <a:lstStyle/>
          <a:p>
            <a:pPr eaLnBrk="1" hangingPunct="1"/>
            <a:r>
              <a:rPr lang="ru-RU" sz="4000" smtClean="0"/>
              <a:t>Развитие речного рака</a:t>
            </a:r>
          </a:p>
        </p:txBody>
      </p:sp>
      <p:pic>
        <p:nvPicPr>
          <p:cNvPr id="30723" name="Picture 4" descr="Развитие ра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54672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Тело имеет двустороннюю симметрию, </a:t>
            </a:r>
            <a:r>
              <a:rPr lang="ru-RU" dirty="0" smtClean="0"/>
              <a:t>сегментировано.</a:t>
            </a:r>
          </a:p>
          <a:p>
            <a:r>
              <a:rPr lang="ru-RU" dirty="0" smtClean="0"/>
              <a:t>Наиболее </a:t>
            </a:r>
            <a:r>
              <a:rPr lang="ru-RU" dirty="0"/>
              <a:t>характерный признак – членистые конечности.</a:t>
            </a:r>
          </a:p>
          <a:p>
            <a:r>
              <a:rPr lang="ru-RU" dirty="0"/>
              <a:t>Тело делится на голову, грудь, </a:t>
            </a:r>
            <a:r>
              <a:rPr lang="ru-RU" dirty="0" smtClean="0"/>
              <a:t>брюшко, </a:t>
            </a:r>
            <a:r>
              <a:rPr lang="ru-RU" dirty="0"/>
              <a:t>сегменты могут </a:t>
            </a:r>
            <a:r>
              <a:rPr lang="ru-RU" dirty="0" smtClean="0"/>
              <a:t>сливаться.</a:t>
            </a:r>
          </a:p>
          <a:p>
            <a:r>
              <a:rPr lang="ru-RU" dirty="0" smtClean="0"/>
              <a:t>Тело </a:t>
            </a:r>
            <a:r>
              <a:rPr lang="ru-RU" dirty="0"/>
              <a:t>покрыто твердым хитиновым покровом, который служит защитой и наружным </a:t>
            </a:r>
            <a:r>
              <a:rPr lang="ru-RU" dirty="0" smtClean="0"/>
              <a:t>скелетом. Рост сопровождается линьками.</a:t>
            </a:r>
          </a:p>
          <a:p>
            <a:r>
              <a:rPr lang="ru-RU" dirty="0"/>
              <a:t>Передние конечности превращены в ротовые придатки для захвата и пережевывания пищи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Полость тела смешанная (</a:t>
            </a:r>
            <a:r>
              <a:rPr lang="ru-RU" dirty="0" err="1" smtClean="0"/>
              <a:t>миксоцель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93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внутреннего строения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Нервная </a:t>
            </a:r>
            <a:r>
              <a:rPr lang="ru-RU" dirty="0"/>
              <a:t>система </a:t>
            </a:r>
            <a:r>
              <a:rPr lang="ru-RU" dirty="0" smtClean="0"/>
              <a:t>– </a:t>
            </a:r>
            <a:r>
              <a:rPr lang="ru-RU" dirty="0"/>
              <a:t>окологлоточное кольцо и брюшная нервная цепочка.</a:t>
            </a:r>
          </a:p>
          <a:p>
            <a:r>
              <a:rPr lang="ru-RU" dirty="0"/>
              <a:t>Органы дыхания – у </a:t>
            </a:r>
            <a:r>
              <a:rPr lang="ru-RU" dirty="0" smtClean="0"/>
              <a:t>первичноводных </a:t>
            </a:r>
            <a:r>
              <a:rPr lang="ru-RU" dirty="0"/>
              <a:t>жабры, у сухопутных трахеи и легкие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Кровеносная система – не замкнутая. Сердце – пульсирующий спинной сосуд, кровь </a:t>
            </a:r>
            <a:r>
              <a:rPr lang="ru-RU" dirty="0" smtClean="0"/>
              <a:t>попадает в него через </a:t>
            </a:r>
            <a:r>
              <a:rPr lang="ru-RU" dirty="0"/>
              <a:t>специальные отверстия – </a:t>
            </a:r>
            <a:r>
              <a:rPr lang="ru-RU" dirty="0" err="1"/>
              <a:t>остии</a:t>
            </a:r>
            <a:r>
              <a:rPr lang="ru-RU" dirty="0"/>
              <a:t>. Кровь называется </a:t>
            </a:r>
            <a:r>
              <a:rPr lang="ru-RU" dirty="0" err="1"/>
              <a:t>гемолимфа</a:t>
            </a:r>
            <a:r>
              <a:rPr lang="ru-RU" dirty="0"/>
              <a:t>, цвет ее розоватый, зеленоватый, голубоватый. В </a:t>
            </a:r>
            <a:r>
              <a:rPr lang="ru-RU" dirty="0" err="1"/>
              <a:t>гемолимфе</a:t>
            </a:r>
            <a:r>
              <a:rPr lang="ru-RU" dirty="0"/>
              <a:t> есть форменные элементы.</a:t>
            </a:r>
          </a:p>
          <a:p>
            <a:r>
              <a:rPr lang="ru-RU" dirty="0"/>
              <a:t>Выделительная система – у первичноводных – метанефридии, у наземных – </a:t>
            </a:r>
            <a:r>
              <a:rPr lang="ru-RU" dirty="0" err="1"/>
              <a:t>мальпигиевы</a:t>
            </a:r>
            <a:r>
              <a:rPr lang="ru-RU" dirty="0"/>
              <a:t> сосуды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Раздельнополые</a:t>
            </a:r>
            <a:r>
              <a:rPr lang="ru-RU" dirty="0"/>
              <a:t>, оплодотворение внутреннее. Часто бывает </a:t>
            </a:r>
            <a:r>
              <a:rPr lang="ru-RU" dirty="0" err="1"/>
              <a:t>пертеногенез</a:t>
            </a:r>
            <a:r>
              <a:rPr lang="ru-RU" dirty="0"/>
              <a:t>.</a:t>
            </a:r>
          </a:p>
          <a:p>
            <a:r>
              <a:rPr lang="ru-RU" dirty="0"/>
              <a:t>Развитие – из трех зародышевых листков, бывает с полным и неполным превращением.</a:t>
            </a:r>
          </a:p>
          <a:p>
            <a:r>
              <a:rPr lang="ru-RU" dirty="0"/>
              <a:t>Экология – большинство свободноживущие, обитают повсеместно (в морях, пресных водах, почве и т.д.). Есть много паразитических видов.</a:t>
            </a:r>
          </a:p>
          <a:p>
            <a:r>
              <a:rPr lang="ru-RU" dirty="0"/>
              <a:t>Практическое значение – есть полезные виды (пчелы, шелкопряд), некоторые идут в корм. Очень большое количество вредителей сельскохозяйственных </a:t>
            </a:r>
            <a:r>
              <a:rPr lang="ru-RU" dirty="0" smtClean="0"/>
              <a:t>культур, паразитов</a:t>
            </a:r>
            <a:r>
              <a:rPr lang="ru-RU" dirty="0"/>
              <a:t>, переносчиков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376232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Классификация типа Членистоногие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90083560"/>
              </p:ext>
            </p:extLst>
          </p:nvPr>
        </p:nvGraphicFramePr>
        <p:xfrm>
          <a:off x="255588" y="1600200"/>
          <a:ext cx="8975725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9_2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4575" y="0"/>
            <a:ext cx="6983413" cy="6851650"/>
          </a:xfr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  <a:solidFill>
            <a:srgbClr val="3FBD7E"/>
          </a:solidFill>
        </p:spPr>
        <p:txBody>
          <a:bodyPr/>
          <a:lstStyle/>
          <a:p>
            <a:pPr eaLnBrk="1" hangingPunct="1"/>
            <a:r>
              <a:rPr lang="ru-RU" sz="4000" smtClean="0"/>
              <a:t>Положение членистоногих</a:t>
            </a:r>
            <a:br>
              <a:rPr lang="ru-RU" sz="4000" smtClean="0"/>
            </a:br>
            <a:r>
              <a:rPr lang="ru-RU" sz="4000" smtClean="0"/>
              <a:t>в мире животных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14_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5733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Подтип ЖАБРОДЫШАЩИЕ (</a:t>
            </a:r>
            <a:r>
              <a:rPr lang="en-US" sz="4000" b="1" smtClean="0"/>
              <a:t>Branchiata)</a:t>
            </a:r>
            <a:endParaRPr lang="ru-RU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Классификация подтипа Жабродышащие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0162779"/>
              </p:ext>
            </p:extLst>
          </p:nvPr>
        </p:nvGraphicFramePr>
        <p:xfrm>
          <a:off x="255588" y="1600200"/>
          <a:ext cx="8637587" cy="423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894</Words>
  <Application>Microsoft Office PowerPoint</Application>
  <PresentationFormat>Экран (4:3)</PresentationFormat>
  <Paragraphs>126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Оформление по умолчанию</vt:lpstr>
      <vt:lpstr>Тип Членистоногие (Arthropoda)</vt:lpstr>
      <vt:lpstr>Презентация PowerPoint</vt:lpstr>
      <vt:lpstr>Презентация PowerPoint</vt:lpstr>
      <vt:lpstr>Характеристика типа</vt:lpstr>
      <vt:lpstr>Особенности внутреннего строения</vt:lpstr>
      <vt:lpstr>Классификация типа Членистоногие</vt:lpstr>
      <vt:lpstr>Положение членистоногих в мире животных</vt:lpstr>
      <vt:lpstr>Подтип ЖАБРОДЫШАЩИЕ (Branchiata)</vt:lpstr>
      <vt:lpstr>Классификация подтипа Жабродышащие</vt:lpstr>
      <vt:lpstr>Ископаемые трилобиты</vt:lpstr>
      <vt:lpstr>Общая характеристика</vt:lpstr>
      <vt:lpstr>Личиночные стадии Ракообразных</vt:lpstr>
      <vt:lpstr>Классификация класса Ракообразные</vt:lpstr>
      <vt:lpstr>Подкласс Жаброногие</vt:lpstr>
      <vt:lpstr>Подкласс Жаброногие. </vt:lpstr>
      <vt:lpstr>Подкласс Жаброногие. Отряд Щитни.</vt:lpstr>
      <vt:lpstr>Подкласс Максиллоподы</vt:lpstr>
      <vt:lpstr>Подкласс Максиллоподы. </vt:lpstr>
      <vt:lpstr>Подкласс Максиллоподы </vt:lpstr>
      <vt:lpstr>Подкласс Максиллоподы </vt:lpstr>
      <vt:lpstr>Подкласс Высшие раки</vt:lpstr>
      <vt:lpstr>Подкласс Высшие раки</vt:lpstr>
      <vt:lpstr>Подкласс Высшие</vt:lpstr>
      <vt:lpstr>Подкласс Высшие</vt:lpstr>
      <vt:lpstr>Подкласс Высшие</vt:lpstr>
      <vt:lpstr>Отряд Десятиногие раки</vt:lpstr>
      <vt:lpstr>Подкласс Высшие Десятиногие раки</vt:lpstr>
      <vt:lpstr>Подкласс Высшие Десятиногие раки</vt:lpstr>
      <vt:lpstr>Подкласс Высшие Десятиногие раки</vt:lpstr>
      <vt:lpstr>Подкласс Высшие Десятиногие раки</vt:lpstr>
      <vt:lpstr>Строение речного рака</vt:lpstr>
      <vt:lpstr>Конечности ракообразных</vt:lpstr>
      <vt:lpstr>Конечности ракообразных</vt:lpstr>
      <vt:lpstr>Статоцист – орган равновесия</vt:lpstr>
      <vt:lpstr>Строение речного рака</vt:lpstr>
      <vt:lpstr>Развитие речного рака</vt:lpstr>
    </vt:vector>
  </TitlesOfParts>
  <Company>Дом, милый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Членистоногие (Arthropoda)</dc:title>
  <dc:creator>Маша + Эдик</dc:creator>
  <cp:lastModifiedBy>пк</cp:lastModifiedBy>
  <cp:revision>89</cp:revision>
  <dcterms:created xsi:type="dcterms:W3CDTF">2006-07-18T11:38:48Z</dcterms:created>
  <dcterms:modified xsi:type="dcterms:W3CDTF">2023-09-14T07:47:48Z</dcterms:modified>
</cp:coreProperties>
</file>